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Mandali" charset="1" panose="02000600000000000000"/>
      <p:regular r:id="rId53"/>
    </p:embeddedFont>
    <p:embeddedFont>
      <p:font typeface="Arial Bold" charset="1" panose="020B0802020202020204"/>
      <p:regular r:id="rId55"/>
    </p:embeddedFont>
    <p:embeddedFont>
      <p:font typeface="Nanum Gothic Bold" charset="1" panose="020D0804000000000000"/>
      <p:regular r:id="rId56"/>
    </p:embeddedFont>
    <p:embeddedFont>
      <p:font typeface="Arial" charset="1" panose="020B0502020202020204"/>
      <p:regular r:id="rId59"/>
    </p:embeddedFont>
    <p:embeddedFont>
      <p:font typeface="Nanum Gothic" charset="1" panose="020D0604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notesMasters/notesMaster1.xml" Type="http://schemas.openxmlformats.org/officeDocument/2006/relationships/notesMaster"/><Relationship Id="rId51" Target="theme/theme2.xml" Type="http://schemas.openxmlformats.org/officeDocument/2006/relationships/theme"/><Relationship Id="rId52" Target="notesSlides/notesSlide1.xml" Type="http://schemas.openxmlformats.org/officeDocument/2006/relationships/notesSlide"/><Relationship Id="rId53" Target="fonts/font53.fntdata" Type="http://schemas.openxmlformats.org/officeDocument/2006/relationships/font"/><Relationship Id="rId54" Target="notesSlides/notesSlide2.xml" Type="http://schemas.openxmlformats.org/officeDocument/2006/relationships/notesSlide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notesSlides/notesSlide3.xml" Type="http://schemas.openxmlformats.org/officeDocument/2006/relationships/notesSlide"/><Relationship Id="rId58" Target="notesSlides/notesSlide4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notesSlides/notesSlide5.xml" Type="http://schemas.openxmlformats.org/officeDocument/2006/relationships/notesSlide"/><Relationship Id="rId62" Target="notesSlides/notesSlide6.xml" Type="http://schemas.openxmlformats.org/officeDocument/2006/relationships/notesSlide"/><Relationship Id="rId63" Target="notesSlides/notesSlide7.xml" Type="http://schemas.openxmlformats.org/officeDocument/2006/relationships/notesSlide"/><Relationship Id="rId64" Target="notesSlides/notesSlide8.xml" Type="http://schemas.openxmlformats.org/officeDocument/2006/relationships/notesSlide"/><Relationship Id="rId65" Target="notesSlides/notesSlide9.xml" Type="http://schemas.openxmlformats.org/officeDocument/2006/relationships/notesSlide"/><Relationship Id="rId66" Target="notesSlides/notesSlide10.xml" Type="http://schemas.openxmlformats.org/officeDocument/2006/relationships/notesSlide"/><Relationship Id="rId67" Target="notesSlides/notesSlide11.xml" Type="http://schemas.openxmlformats.org/officeDocument/2006/relationships/notesSlide"/><Relationship Id="rId68" Target="notesSlides/notesSlide12.xml" Type="http://schemas.openxmlformats.org/officeDocument/2006/relationships/notesSlide"/><Relationship Id="rId69" Target="notesSlides/notesSlide13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14.xml" Type="http://schemas.openxmlformats.org/officeDocument/2006/relationships/notesSlide"/><Relationship Id="rId71" Target="notesSlides/notesSlide15.xml" Type="http://schemas.openxmlformats.org/officeDocument/2006/relationships/notesSlide"/><Relationship Id="rId72" Target="notesSlides/notesSlide16.xml" Type="http://schemas.openxmlformats.org/officeDocument/2006/relationships/notesSlide"/><Relationship Id="rId73" Target="notesSlides/notesSlide17.xml" Type="http://schemas.openxmlformats.org/officeDocument/2006/relationships/notesSlide"/><Relationship Id="rId74" Target="notesSlides/notesSlide18.xml" Type="http://schemas.openxmlformats.org/officeDocument/2006/relationships/notesSlide"/><Relationship Id="rId75" Target="notesSlides/notesSlide19.xml" Type="http://schemas.openxmlformats.org/officeDocument/2006/relationships/notesSlide"/><Relationship Id="rId76" Target="notesSlides/notesSlide20.xml" Type="http://schemas.openxmlformats.org/officeDocument/2006/relationships/notesSlide"/><Relationship Id="rId77" Target="notesSlides/notesSlide21.xml" Type="http://schemas.openxmlformats.org/officeDocument/2006/relationships/notesSlide"/><Relationship Id="rId78" Target="notesSlides/notesSlide22.xml" Type="http://schemas.openxmlformats.org/officeDocument/2006/relationships/notesSlide"/><Relationship Id="rId79" Target="notesSlides/notesSlide23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24.xml" Type="http://schemas.openxmlformats.org/officeDocument/2006/relationships/notesSlide"/><Relationship Id="rId81" Target="notesSlides/notesSlide25.xml" Type="http://schemas.openxmlformats.org/officeDocument/2006/relationships/notesSlide"/><Relationship Id="rId82" Target="notesSlides/notesSlide26.xml" Type="http://schemas.openxmlformats.org/officeDocument/2006/relationships/notesSlide"/><Relationship Id="rId83" Target="notesSlides/notesSlide27.xml" Type="http://schemas.openxmlformats.org/officeDocument/2006/relationships/notesSlide"/><Relationship Id="rId84" Target="notesSlides/notesSlide28.xml" Type="http://schemas.openxmlformats.org/officeDocument/2006/relationships/notesSlide"/><Relationship Id="rId85" Target="notesSlides/notesSlide29.xml" Type="http://schemas.openxmlformats.org/officeDocument/2006/relationships/notesSlide"/><Relationship Id="rId86" Target="notesSlides/notesSlide30.xml" Type="http://schemas.openxmlformats.org/officeDocument/2006/relationships/notesSlide"/><Relationship Id="rId87" Target="notesSlides/notesSlide31.xml" Type="http://schemas.openxmlformats.org/officeDocument/2006/relationships/notesSlide"/><Relationship Id="rId88" Target="notesSlides/notesSlide32.xml" Type="http://schemas.openxmlformats.org/officeDocument/2006/relationships/notesSlide"/><Relationship Id="rId89" Target="notesSlides/notesSlide33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34.xml" Type="http://schemas.openxmlformats.org/officeDocument/2006/relationships/notesSlide"/><Relationship Id="rId91" Target="notesSlides/notesSlide35.xml" Type="http://schemas.openxmlformats.org/officeDocument/2006/relationships/notesSlide"/><Relationship Id="rId92" Target="notesSlides/notesSlide36.xml" Type="http://schemas.openxmlformats.org/officeDocument/2006/relationships/notesSlide"/><Relationship Id="rId93" Target="notesSlides/notesSlide37.xml" Type="http://schemas.openxmlformats.org/officeDocument/2006/relationships/notesSlide"/><Relationship Id="rId94" Target="notesSlides/notesSlide38.xml" Type="http://schemas.openxmlformats.org/officeDocument/2006/relationships/notesSlide"/><Relationship Id="rId95" Target="notesSlides/notesSlide39.xml" Type="http://schemas.openxmlformats.org/officeDocument/2006/relationships/notesSlide"/><Relationship Id="rId96" Target="notesSlides/notesSlide40.xml" Type="http://schemas.openxmlformats.org/officeDocument/2006/relationships/notesSlide"/><Relationship Id="rId97" Target="notesSlides/notesSlide41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4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13" Target="../media/image49.png" Type="http://schemas.openxmlformats.org/officeDocument/2006/relationships/image"/><Relationship Id="rId14" Target="../media/image50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1.pn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52.jpeg" Type="http://schemas.openxmlformats.org/officeDocument/2006/relationships/image"/><Relationship Id="rId13" Target="../media/image18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9.png" Type="http://schemas.openxmlformats.org/officeDocument/2006/relationships/image"/><Relationship Id="rId4" Target="../media/image51.png" Type="http://schemas.openxmlformats.org/officeDocument/2006/relationships/image"/><Relationship Id="rId5" Target="../media/image30.png" Type="http://schemas.openxmlformats.org/officeDocument/2006/relationships/image"/><Relationship Id="rId6" Target="../media/image20.png" Type="http://schemas.openxmlformats.org/officeDocument/2006/relationships/image"/><Relationship Id="rId7" Target="../media/image31.png" Type="http://schemas.openxmlformats.org/officeDocument/2006/relationships/image"/><Relationship Id="rId8" Target="../media/image21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9.png" Type="http://schemas.openxmlformats.org/officeDocument/2006/relationships/image"/><Relationship Id="rId4" Target="../media/image53.png" Type="http://schemas.openxmlformats.org/officeDocument/2006/relationships/image"/><Relationship Id="rId5" Target="../media/image51.png" Type="http://schemas.openxmlformats.org/officeDocument/2006/relationships/image"/><Relationship Id="rId6" Target="../media/image57.png" Type="http://schemas.openxmlformats.org/officeDocument/2006/relationships/image"/><Relationship Id="rId7" Target="../media/image55.png" Type="http://schemas.openxmlformats.org/officeDocument/2006/relationships/image"/><Relationship Id="rId8" Target="../media/image54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69.png" Type="http://schemas.openxmlformats.org/officeDocument/2006/relationships/image"/><Relationship Id="rId17" Target="../media/image70.sv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58.png" Type="http://schemas.openxmlformats.org/officeDocument/2006/relationships/image"/><Relationship Id="rId4" Target="../media/image21.png" Type="http://schemas.openxmlformats.org/officeDocument/2006/relationships/image"/><Relationship Id="rId5" Target="../media/image1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71.jpeg" Type="http://schemas.openxmlformats.org/officeDocument/2006/relationships/image"/><Relationship Id="rId4" Target="https://youtube.com/shorts/tp9fruPbt54" TargetMode="External" Type="http://schemas.openxmlformats.org/officeDocument/2006/relationships/video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7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8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76.jpeg" Type="http://schemas.openxmlformats.org/officeDocument/2006/relationships/image"/><Relationship Id="rId4" Target="../media/VAGoCuJOAsY.mp4" Type="http://schemas.openxmlformats.org/officeDocument/2006/relationships/video"/><Relationship Id="rId5" Target="../media/VAGoCuJOAsY.mp4" Type="http://schemas.microsoft.com/office/2007/relationships/media"/><Relationship Id="rId6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8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8.png" Type="http://schemas.openxmlformats.org/officeDocument/2006/relationships/image"/><Relationship Id="rId4" Target="../media/image78.jpeg" Type="http://schemas.openxmlformats.org/officeDocument/2006/relationships/image"/><Relationship Id="rId5" Target="../media/VAGoIedxV48.mp4" Type="http://schemas.openxmlformats.org/officeDocument/2006/relationships/video"/><Relationship Id="rId6" Target="../media/VAGoIedxV48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79.png" Type="http://schemas.openxmlformats.org/officeDocument/2006/relationships/image"/><Relationship Id="rId4" Target="../media/image18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jpeg" Type="http://schemas.openxmlformats.org/officeDocument/2006/relationships/image"/><Relationship Id="rId3" Target="../media/VAGoIX8e7KA.mp4" Type="http://schemas.openxmlformats.org/officeDocument/2006/relationships/video"/><Relationship Id="rId4" Target="../media/VAGoIX8e7KA.mp4" Type="http://schemas.microsoft.com/office/2007/relationships/media"/><Relationship Id="rId5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8.png" Type="http://schemas.openxmlformats.org/officeDocument/2006/relationships/image"/><Relationship Id="rId4" Target="../media/image81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8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8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8.pn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Relationship Id="rId7" Target="../media/image8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8.png" Type="http://schemas.openxmlformats.org/officeDocument/2006/relationships/image"/><Relationship Id="rId4" Target="../media/image8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18.pn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svg" Type="http://schemas.openxmlformats.org/officeDocument/2006/relationships/image"/><Relationship Id="rId2" Target="../notesSlides/notesSlide29.xml" Type="http://schemas.openxmlformats.org/officeDocument/2006/relationships/notesSlide"/><Relationship Id="rId3" Target="../media/image18.png" Type="http://schemas.openxmlformats.org/officeDocument/2006/relationships/image"/><Relationship Id="rId4" Target="../media/image91.jpeg" Type="http://schemas.openxmlformats.org/officeDocument/2006/relationships/image"/><Relationship Id="rId5" Target="../media/VAGoDxMEEms.mp4" Type="http://schemas.openxmlformats.org/officeDocument/2006/relationships/video"/><Relationship Id="rId6" Target="../media/VAGoDxMEEms.mp4" Type="http://schemas.microsoft.com/office/2007/relationships/media"/><Relationship Id="rId7" Target="../media/VAGoDxMEEms.mp4" Type="http://schemas.openxmlformats.org/officeDocument/2006/relationships/video"/><Relationship Id="rId8" Target="../media/VAGoDxMEEms.mp4" Type="http://schemas.microsoft.com/office/2007/relationships/media"/><Relationship Id="rId9" Target="../media/image9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8.png" Type="http://schemas.openxmlformats.org/officeDocument/2006/relationships/image"/><Relationship Id="rId4" Target="../media/image94.jpeg" Type="http://schemas.openxmlformats.org/officeDocument/2006/relationships/image"/><Relationship Id="rId5" Target="../media/VAGoDv26vj8.mp4" Type="http://schemas.openxmlformats.org/officeDocument/2006/relationships/video"/><Relationship Id="rId6" Target="../media/VAGoDv26vj8.mp4" Type="http://schemas.microsoft.com/office/2007/relationships/media"/><Relationship Id="rId7" Target="../media/image9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96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18.png" Type="http://schemas.openxmlformats.org/officeDocument/2006/relationships/image"/><Relationship Id="rId4" Target="../media/image72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jpeg" Type="http://schemas.openxmlformats.org/officeDocument/2006/relationships/image"/><Relationship Id="rId11" Target="../media/VAGoDJzBDwE.mp4" Type="http://schemas.openxmlformats.org/officeDocument/2006/relationships/video"/><Relationship Id="rId12" Target="../media/VAGoDJzBDwE.mp4" Type="http://schemas.microsoft.com/office/2007/relationships/media"/><Relationship Id="rId13" Target="../media/image18.png" Type="http://schemas.openxmlformats.org/officeDocument/2006/relationships/image"/><Relationship Id="rId2" Target="../notesSlides/notesSlide32.xml" Type="http://schemas.openxmlformats.org/officeDocument/2006/relationships/notesSlide"/><Relationship Id="rId3" Target="../media/image97.jpeg" Type="http://schemas.openxmlformats.org/officeDocument/2006/relationships/image"/><Relationship Id="rId4" Target="../media/image98.png" Type="http://schemas.openxmlformats.org/officeDocument/2006/relationships/image"/><Relationship Id="rId5" Target="../media/image99.png" Type="http://schemas.openxmlformats.org/officeDocument/2006/relationships/image"/><Relationship Id="rId6" Target="../media/image100.jpeg" Type="http://schemas.openxmlformats.org/officeDocument/2006/relationships/image"/><Relationship Id="rId7" Target="../media/VAGoDH1secc.mp4" Type="http://schemas.openxmlformats.org/officeDocument/2006/relationships/video"/><Relationship Id="rId8" Target="../media/VAGoDH1secc.mp4" Type="http://schemas.microsoft.com/office/2007/relationships/media"/><Relationship Id="rId9" Target="../media/image10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notesSlides/notesSlide33.xml" Type="http://schemas.openxmlformats.org/officeDocument/2006/relationships/notesSlide"/><Relationship Id="rId3" Target="../media/image103.jpeg" Type="http://schemas.openxmlformats.org/officeDocument/2006/relationships/image"/><Relationship Id="rId4" Target="../media/VAGoDIgVgAg.mp4" Type="http://schemas.openxmlformats.org/officeDocument/2006/relationships/video"/><Relationship Id="rId5" Target="../media/VAGoDIgVgAg.mp4" Type="http://schemas.microsoft.com/office/2007/relationships/media"/><Relationship Id="rId6" Target="../media/image104.jpeg" Type="http://schemas.openxmlformats.org/officeDocument/2006/relationships/image"/><Relationship Id="rId7" Target="../media/VAGoDKtsoK0.mp4" Type="http://schemas.openxmlformats.org/officeDocument/2006/relationships/video"/><Relationship Id="rId8" Target="../media/VAGoDKtsoK0.mp4" Type="http://schemas.microsoft.com/office/2007/relationships/media"/><Relationship Id="rId9" Target="../media/image10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Relationship Id="rId3" Target="../media/image18.png" Type="http://schemas.openxmlformats.org/officeDocument/2006/relationships/image"/><Relationship Id="rId4" Target="../media/image71.jpeg" Type="http://schemas.openxmlformats.org/officeDocument/2006/relationships/image"/><Relationship Id="rId5" Target="https://youtu.be/kDVmqTWpEo4" TargetMode="External" Type="http://schemas.openxmlformats.org/officeDocument/2006/relationships/video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7.xml" Type="http://schemas.openxmlformats.org/officeDocument/2006/relationships/notesSlide"/><Relationship Id="rId3" Target="../media/image25.pn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8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9.xml" Type="http://schemas.openxmlformats.org/officeDocument/2006/relationships/notesSlide"/><Relationship Id="rId3" Target="../media/image25.pn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0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1.xml" Type="http://schemas.openxmlformats.org/officeDocument/2006/relationships/notesSlide"/><Relationship Id="rId3" Target="../media/image25.pn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4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25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25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25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30.png" Type="http://schemas.openxmlformats.org/officeDocument/2006/relationships/image"/><Relationship Id="rId7" Target="../media/image20.png" Type="http://schemas.openxmlformats.org/officeDocument/2006/relationships/image"/><Relationship Id="rId8" Target="../media/image31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18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3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8.png" Type="http://schemas.openxmlformats.org/officeDocument/2006/relationships/image"/><Relationship Id="rId4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00384" y="-19050"/>
            <a:ext cx="2787616" cy="3255446"/>
          </a:xfrm>
          <a:custGeom>
            <a:avLst/>
            <a:gdLst/>
            <a:ahLst/>
            <a:cxnLst/>
            <a:rect r="r" b="b" t="t" l="l"/>
            <a:pathLst>
              <a:path h="3255446" w="2787616">
                <a:moveTo>
                  <a:pt x="0" y="0"/>
                </a:moveTo>
                <a:lnTo>
                  <a:pt x="2787616" y="0"/>
                </a:lnTo>
                <a:lnTo>
                  <a:pt x="2787616" y="3255446"/>
                </a:lnTo>
                <a:lnTo>
                  <a:pt x="0" y="3255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251" r="-9360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35038" y="2055756"/>
            <a:ext cx="9151699" cy="553998"/>
            <a:chOff x="0" y="0"/>
            <a:chExt cx="12202265" cy="7386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02264" cy="738664"/>
            </a:xfrm>
            <a:custGeom>
              <a:avLst/>
              <a:gdLst/>
              <a:ahLst/>
              <a:cxnLst/>
              <a:rect r="r" b="b" t="t" l="l"/>
              <a:pathLst>
                <a:path h="738664" w="12202264">
                  <a:moveTo>
                    <a:pt x="0" y="0"/>
                  </a:moveTo>
                  <a:lnTo>
                    <a:pt x="12202264" y="0"/>
                  </a:lnTo>
                  <a:lnTo>
                    <a:pt x="12202264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2202265" cy="7291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[두산로보틱스] 지능형 로보틱스 엔지니어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85471" y="2957983"/>
            <a:ext cx="10673829" cy="2185517"/>
            <a:chOff x="0" y="0"/>
            <a:chExt cx="14231772" cy="29140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31772" cy="2914023"/>
            </a:xfrm>
            <a:custGeom>
              <a:avLst/>
              <a:gdLst/>
              <a:ahLst/>
              <a:cxnLst/>
              <a:rect r="r" b="b" t="t" l="l"/>
              <a:pathLst>
                <a:path h="2914023" w="14231772">
                  <a:moveTo>
                    <a:pt x="0" y="0"/>
                  </a:moveTo>
                  <a:lnTo>
                    <a:pt x="14231772" y="0"/>
                  </a:lnTo>
                  <a:lnTo>
                    <a:pt x="14231772" y="2914023"/>
                  </a:lnTo>
                  <a:lnTo>
                    <a:pt x="0" y="29140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4231772" cy="29140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200"/>
                </a:lnSpc>
              </a:pPr>
              <a:r>
                <a:rPr lang="en-US" sz="6000" spc="23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탐라는 도로지킴이  </a:t>
              </a:r>
            </a:p>
            <a:p>
              <a:pPr algn="l">
                <a:lnSpc>
                  <a:spcPts val="5040"/>
                </a:lnSpc>
              </a:pPr>
              <a:r>
                <a:rPr lang="en-US" sz="4200" spc="16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            불법 주정차 단속로봇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646329"/>
            <a:chOff x="0" y="0"/>
            <a:chExt cx="24384000" cy="8617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861822"/>
            </a:xfrm>
            <a:custGeom>
              <a:avLst/>
              <a:gdLst/>
              <a:ahLst/>
              <a:cxnLst/>
              <a:rect r="r" b="b" t="t" l="l"/>
              <a:pathLst>
                <a:path h="8618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61822"/>
                  </a:lnTo>
                  <a:lnTo>
                    <a:pt x="0" y="861822"/>
                  </a:lnTo>
                  <a:close/>
                </a:path>
              </a:pathLst>
            </a:custGeom>
            <a:solidFill>
              <a:srgbClr val="FFD85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24384000" cy="852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 spc="9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240045" y="5872732"/>
            <a:ext cx="11204960" cy="5524090"/>
          </a:xfrm>
          <a:custGeom>
            <a:avLst/>
            <a:gdLst/>
            <a:ahLst/>
            <a:cxnLst/>
            <a:rect r="r" b="b" t="t" l="l"/>
            <a:pathLst>
              <a:path h="5524090" w="11204960">
                <a:moveTo>
                  <a:pt x="0" y="0"/>
                </a:moveTo>
                <a:lnTo>
                  <a:pt x="11204959" y="0"/>
                </a:lnTo>
                <a:lnTo>
                  <a:pt x="11204959" y="5524091"/>
                </a:lnTo>
                <a:lnTo>
                  <a:pt x="0" y="5524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96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1844500"/>
            <a:ext cx="9924536" cy="8461942"/>
          </a:xfrm>
          <a:custGeom>
            <a:avLst/>
            <a:gdLst/>
            <a:ahLst/>
            <a:cxnLst/>
            <a:rect r="r" b="b" t="t" l="l"/>
            <a:pathLst>
              <a:path h="8461942" w="9924536">
                <a:moveTo>
                  <a:pt x="0" y="0"/>
                </a:moveTo>
                <a:lnTo>
                  <a:pt x="9924536" y="0"/>
                </a:lnTo>
                <a:lnTo>
                  <a:pt x="9924536" y="8461943"/>
                </a:lnTo>
                <a:lnTo>
                  <a:pt x="0" y="8461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652" t="-1" r="-3" b="-2103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4572" y="3266019"/>
            <a:ext cx="1570825" cy="1571203"/>
          </a:xfrm>
          <a:custGeom>
            <a:avLst/>
            <a:gdLst/>
            <a:ahLst/>
            <a:cxnLst/>
            <a:rect r="r" b="b" t="t" l="l"/>
            <a:pathLst>
              <a:path h="1571203" w="1570825">
                <a:moveTo>
                  <a:pt x="0" y="0"/>
                </a:moveTo>
                <a:lnTo>
                  <a:pt x="1570825" y="0"/>
                </a:lnTo>
                <a:lnTo>
                  <a:pt x="1570825" y="1571203"/>
                </a:lnTo>
                <a:lnTo>
                  <a:pt x="0" y="1571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93344" y="8263471"/>
            <a:ext cx="503664" cy="503664"/>
          </a:xfrm>
          <a:custGeom>
            <a:avLst/>
            <a:gdLst/>
            <a:ahLst/>
            <a:cxnLst/>
            <a:rect r="r" b="b" t="t" l="l"/>
            <a:pathLst>
              <a:path h="503664" w="503664">
                <a:moveTo>
                  <a:pt x="0" y="0"/>
                </a:moveTo>
                <a:lnTo>
                  <a:pt x="503664" y="0"/>
                </a:lnTo>
                <a:lnTo>
                  <a:pt x="503664" y="503664"/>
                </a:lnTo>
                <a:lnTo>
                  <a:pt x="0" y="5036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9985" y="8727834"/>
            <a:ext cx="482438" cy="482438"/>
          </a:xfrm>
          <a:custGeom>
            <a:avLst/>
            <a:gdLst/>
            <a:ahLst/>
            <a:cxnLst/>
            <a:rect r="r" b="b" t="t" l="l"/>
            <a:pathLst>
              <a:path h="482438" w="482438">
                <a:moveTo>
                  <a:pt x="0" y="0"/>
                </a:moveTo>
                <a:lnTo>
                  <a:pt x="482438" y="0"/>
                </a:lnTo>
                <a:lnTo>
                  <a:pt x="482438" y="482438"/>
                </a:lnTo>
                <a:lnTo>
                  <a:pt x="0" y="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10800000">
            <a:off x="10440142" y="5823078"/>
            <a:ext cx="2394191" cy="1142040"/>
          </a:xfrm>
          <a:custGeom>
            <a:avLst/>
            <a:gdLst/>
            <a:ahLst/>
            <a:cxnLst/>
            <a:rect r="r" b="b" t="t" l="l"/>
            <a:pathLst>
              <a:path h="1142040" w="2394191">
                <a:moveTo>
                  <a:pt x="2394191" y="0"/>
                </a:moveTo>
                <a:lnTo>
                  <a:pt x="0" y="0"/>
                </a:lnTo>
                <a:lnTo>
                  <a:pt x="0" y="1142040"/>
                </a:lnTo>
                <a:lnTo>
                  <a:pt x="2394191" y="1142040"/>
                </a:lnTo>
                <a:lnTo>
                  <a:pt x="2394191" y="0"/>
                </a:lnTo>
                <a:close/>
              </a:path>
            </a:pathLst>
          </a:custGeom>
          <a:blipFill>
            <a:blip r:embed="rId11"/>
            <a:stretch>
              <a:fillRect l="0" t="0" r="-1202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864737" y="6075472"/>
            <a:ext cx="7423263" cy="2819234"/>
            <a:chOff x="0" y="0"/>
            <a:chExt cx="9897684" cy="37589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897683" cy="3758979"/>
            </a:xfrm>
            <a:custGeom>
              <a:avLst/>
              <a:gdLst/>
              <a:ahLst/>
              <a:cxnLst/>
              <a:rect r="r" b="b" t="t" l="l"/>
              <a:pathLst>
                <a:path h="3758979" w="9897683">
                  <a:moveTo>
                    <a:pt x="0" y="0"/>
                  </a:moveTo>
                  <a:lnTo>
                    <a:pt x="9897683" y="0"/>
                  </a:lnTo>
                  <a:lnTo>
                    <a:pt x="9897683" y="3758979"/>
                  </a:lnTo>
                  <a:lnTo>
                    <a:pt x="0" y="37589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00025"/>
              <a:ext cx="9897684" cy="39590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3600" spc="13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TEAM 4</a:t>
              </a:r>
              <a:r>
                <a:rPr lang="en-US" sz="3600" spc="13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   불법 주정차 단속팀</a:t>
              </a:r>
            </a:p>
            <a:p>
              <a:pPr algn="l">
                <a:lnSpc>
                  <a:spcPts val="4680"/>
                </a:lnSpc>
              </a:pPr>
            </a:p>
            <a:p>
              <a:pPr algn="l">
                <a:lnSpc>
                  <a:spcPts val="4680"/>
                </a:lnSpc>
              </a:pPr>
              <a:r>
                <a:rPr lang="en-US" sz="2600" spc="7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정재종, 김요한, 문승연, 조주안, 함국성</a:t>
              </a:r>
            </a:p>
            <a:p>
              <a:pPr algn="l">
                <a:lnSpc>
                  <a:spcPts val="4680"/>
                </a:lnSpc>
              </a:pPr>
              <a:r>
                <a:rPr lang="en-US" sz="26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박준태, 박정하, 이요셉, 제민수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864737" y="8843541"/>
            <a:ext cx="7423263" cy="829519"/>
            <a:chOff x="0" y="0"/>
            <a:chExt cx="9897684" cy="11060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897683" cy="1106025"/>
            </a:xfrm>
            <a:custGeom>
              <a:avLst/>
              <a:gdLst/>
              <a:ahLst/>
              <a:cxnLst/>
              <a:rect r="r" b="b" t="t" l="l"/>
              <a:pathLst>
                <a:path h="1106025" w="9897683">
                  <a:moveTo>
                    <a:pt x="0" y="0"/>
                  </a:moveTo>
                  <a:lnTo>
                    <a:pt x="9897683" y="0"/>
                  </a:lnTo>
                  <a:lnTo>
                    <a:pt x="9897683" y="1106025"/>
                  </a:lnTo>
                  <a:lnTo>
                    <a:pt x="0" y="1106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71450"/>
              <a:ext cx="9897684" cy="12774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400"/>
                </a:lnSpc>
              </a:pPr>
              <a:r>
                <a:rPr lang="en-US" sz="3000" spc="11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[멘토] 손미란 강사님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27648">
            <a:off x="580493" y="8165014"/>
            <a:ext cx="280356" cy="311507"/>
          </a:xfrm>
          <a:custGeom>
            <a:avLst/>
            <a:gdLst/>
            <a:ahLst/>
            <a:cxnLst/>
            <a:rect r="r" b="b" t="t" l="l"/>
            <a:pathLst>
              <a:path h="311507" w="280356">
                <a:moveTo>
                  <a:pt x="0" y="0"/>
                </a:moveTo>
                <a:lnTo>
                  <a:pt x="280356" y="0"/>
                </a:lnTo>
                <a:lnTo>
                  <a:pt x="280356" y="311507"/>
                </a:lnTo>
                <a:lnTo>
                  <a:pt x="0" y="31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92836"/>
            <a:ext cx="4372390" cy="4271637"/>
          </a:xfrm>
          <a:custGeom>
            <a:avLst/>
            <a:gdLst/>
            <a:ahLst/>
            <a:cxnLst/>
            <a:rect r="r" b="b" t="t" l="l"/>
            <a:pathLst>
              <a:path h="4271637" w="4372390">
                <a:moveTo>
                  <a:pt x="0" y="0"/>
                </a:moveTo>
                <a:lnTo>
                  <a:pt x="4372390" y="0"/>
                </a:lnTo>
                <a:lnTo>
                  <a:pt x="4372390" y="4271637"/>
                </a:lnTo>
                <a:lnTo>
                  <a:pt x="0" y="4271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190" t="0" r="0" b="-3268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577" y="8902005"/>
            <a:ext cx="18288000" cy="1384995"/>
          </a:xfrm>
          <a:custGeom>
            <a:avLst/>
            <a:gdLst/>
            <a:ahLst/>
            <a:cxnLst/>
            <a:rect r="r" b="b" t="t" l="l"/>
            <a:pathLst>
              <a:path h="1384995" w="18288000">
                <a:moveTo>
                  <a:pt x="0" y="0"/>
                </a:moveTo>
                <a:lnTo>
                  <a:pt x="18288001" y="0"/>
                </a:lnTo>
                <a:lnTo>
                  <a:pt x="18288001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3997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010" y="3851162"/>
            <a:ext cx="3183460" cy="5414553"/>
          </a:xfrm>
          <a:custGeom>
            <a:avLst/>
            <a:gdLst/>
            <a:ahLst/>
            <a:cxnLst/>
            <a:rect r="r" b="b" t="t" l="l"/>
            <a:pathLst>
              <a:path h="5414553" w="3183460">
                <a:moveTo>
                  <a:pt x="0" y="0"/>
                </a:moveTo>
                <a:lnTo>
                  <a:pt x="3183460" y="0"/>
                </a:lnTo>
                <a:lnTo>
                  <a:pt x="3183460" y="5414552"/>
                </a:lnTo>
                <a:lnTo>
                  <a:pt x="0" y="5414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10075" y="3555755"/>
            <a:ext cx="621167" cy="536693"/>
            <a:chOff x="0" y="0"/>
            <a:chExt cx="828222" cy="7155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816610" cy="703961"/>
            </a:xfrm>
            <a:custGeom>
              <a:avLst/>
              <a:gdLst/>
              <a:ahLst/>
              <a:cxnLst/>
              <a:rect r="r" b="b" t="t" l="l"/>
              <a:pathLst>
                <a:path h="703961" w="816610">
                  <a:moveTo>
                    <a:pt x="0" y="351917"/>
                  </a:moveTo>
                  <a:lnTo>
                    <a:pt x="176403" y="0"/>
                  </a:lnTo>
                  <a:lnTo>
                    <a:pt x="640207" y="0"/>
                  </a:lnTo>
                  <a:lnTo>
                    <a:pt x="816610" y="351917"/>
                  </a:lnTo>
                  <a:lnTo>
                    <a:pt x="640207" y="703961"/>
                  </a:lnTo>
                  <a:lnTo>
                    <a:pt x="176403" y="703961"/>
                  </a:lnTo>
                  <a:close/>
                </a:path>
              </a:pathLst>
            </a:custGeom>
            <a:solidFill>
              <a:srgbClr val="FFD85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381" y="0"/>
              <a:ext cx="842772" cy="729361"/>
            </a:xfrm>
            <a:custGeom>
              <a:avLst/>
              <a:gdLst/>
              <a:ahLst/>
              <a:cxnLst/>
              <a:rect r="r" b="b" t="t" l="l"/>
              <a:pathLst>
                <a:path h="729361" w="842772">
                  <a:moveTo>
                    <a:pt x="1778" y="359029"/>
                  </a:moveTo>
                  <a:lnTo>
                    <a:pt x="178054" y="6985"/>
                  </a:lnTo>
                  <a:cubicBezTo>
                    <a:pt x="180213" y="2667"/>
                    <a:pt x="184658" y="0"/>
                    <a:pt x="189357" y="0"/>
                  </a:cubicBezTo>
                  <a:lnTo>
                    <a:pt x="653288" y="0"/>
                  </a:lnTo>
                  <a:cubicBezTo>
                    <a:pt x="658114" y="0"/>
                    <a:pt x="662432" y="2667"/>
                    <a:pt x="664591" y="6985"/>
                  </a:cubicBezTo>
                  <a:lnTo>
                    <a:pt x="840994" y="359029"/>
                  </a:lnTo>
                  <a:cubicBezTo>
                    <a:pt x="842772" y="362585"/>
                    <a:pt x="842772" y="366776"/>
                    <a:pt x="840994" y="370459"/>
                  </a:cubicBezTo>
                  <a:lnTo>
                    <a:pt x="664591" y="722376"/>
                  </a:lnTo>
                  <a:cubicBezTo>
                    <a:pt x="662432" y="726694"/>
                    <a:pt x="657987" y="729361"/>
                    <a:pt x="653288" y="729361"/>
                  </a:cubicBezTo>
                  <a:lnTo>
                    <a:pt x="189484" y="729361"/>
                  </a:lnTo>
                  <a:cubicBezTo>
                    <a:pt x="184658" y="729361"/>
                    <a:pt x="180340" y="726694"/>
                    <a:pt x="178181" y="722376"/>
                  </a:cubicBezTo>
                  <a:lnTo>
                    <a:pt x="1778" y="370332"/>
                  </a:lnTo>
                  <a:cubicBezTo>
                    <a:pt x="0" y="366776"/>
                    <a:pt x="0" y="362585"/>
                    <a:pt x="1778" y="358902"/>
                  </a:cubicBezTo>
                  <a:moveTo>
                    <a:pt x="24511" y="370332"/>
                  </a:moveTo>
                  <a:lnTo>
                    <a:pt x="13081" y="364617"/>
                  </a:lnTo>
                  <a:lnTo>
                    <a:pt x="24384" y="358902"/>
                  </a:lnTo>
                  <a:lnTo>
                    <a:pt x="200787" y="710946"/>
                  </a:lnTo>
                  <a:lnTo>
                    <a:pt x="189484" y="716661"/>
                  </a:lnTo>
                  <a:lnTo>
                    <a:pt x="189484" y="703961"/>
                  </a:lnTo>
                  <a:lnTo>
                    <a:pt x="653288" y="703961"/>
                  </a:lnTo>
                  <a:lnTo>
                    <a:pt x="653288" y="716661"/>
                  </a:lnTo>
                  <a:lnTo>
                    <a:pt x="641985" y="710946"/>
                  </a:lnTo>
                  <a:lnTo>
                    <a:pt x="818261" y="359029"/>
                  </a:lnTo>
                  <a:lnTo>
                    <a:pt x="829564" y="364744"/>
                  </a:lnTo>
                  <a:lnTo>
                    <a:pt x="818261" y="370459"/>
                  </a:lnTo>
                  <a:lnTo>
                    <a:pt x="641858" y="18415"/>
                  </a:lnTo>
                  <a:lnTo>
                    <a:pt x="653288" y="12700"/>
                  </a:lnTo>
                  <a:lnTo>
                    <a:pt x="653288" y="25400"/>
                  </a:lnTo>
                  <a:lnTo>
                    <a:pt x="189484" y="25400"/>
                  </a:lnTo>
                  <a:lnTo>
                    <a:pt x="189484" y="12700"/>
                  </a:lnTo>
                  <a:lnTo>
                    <a:pt x="200787" y="18415"/>
                  </a:lnTo>
                  <a:lnTo>
                    <a:pt x="24384" y="370332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9" id="9"/>
          <p:cNvGrpSpPr/>
          <p:nvPr/>
        </p:nvGrpSpPr>
        <p:grpSpPr>
          <a:xfrm rot="4666750">
            <a:off x="1552650" y="3552476"/>
            <a:ext cx="459614" cy="480937"/>
            <a:chOff x="0" y="0"/>
            <a:chExt cx="612818" cy="6412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FFD85C">
                    <a:alpha val="38823"/>
                  </a:srgbClr>
                </a:gs>
                <a:gs pos="69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033325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28903" y="3658538"/>
            <a:ext cx="383514" cy="369331"/>
            <a:chOff x="0" y="0"/>
            <a:chExt cx="511352" cy="4924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1352" cy="492442"/>
            </a:xfrm>
            <a:custGeom>
              <a:avLst/>
              <a:gdLst/>
              <a:ahLst/>
              <a:cxnLst/>
              <a:rect r="r" b="b" t="t" l="l"/>
              <a:pathLst>
                <a:path h="492442" w="511352">
                  <a:moveTo>
                    <a:pt x="0" y="0"/>
                  </a:moveTo>
                  <a:lnTo>
                    <a:pt x="511352" y="0"/>
                  </a:lnTo>
                  <a:lnTo>
                    <a:pt x="511352" y="492442"/>
                  </a:lnTo>
                  <a:lnTo>
                    <a:pt x="0" y="492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11352" cy="540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6560" y="4590063"/>
            <a:ext cx="2556362" cy="1103379"/>
            <a:chOff x="0" y="0"/>
            <a:chExt cx="3408482" cy="14711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08482" cy="1471172"/>
            </a:xfrm>
            <a:custGeom>
              <a:avLst/>
              <a:gdLst/>
              <a:ahLst/>
              <a:cxnLst/>
              <a:rect r="r" b="b" t="t" l="l"/>
              <a:pathLst>
                <a:path h="1471172" w="3408482">
                  <a:moveTo>
                    <a:pt x="0" y="0"/>
                  </a:moveTo>
                  <a:lnTo>
                    <a:pt x="3408482" y="0"/>
                  </a:lnTo>
                  <a:lnTo>
                    <a:pt x="3408482" y="1471172"/>
                  </a:lnTo>
                  <a:lnTo>
                    <a:pt x="0" y="1471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3408482" cy="1566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62"/>
                </a:lnSpc>
              </a:pPr>
              <a:r>
                <a:rPr lang="en-US" b="true" sz="285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프로젝트</a:t>
              </a:r>
            </a:p>
            <a:p>
              <a:pPr algn="ctr">
                <a:lnSpc>
                  <a:spcPts val="3762"/>
                </a:lnSpc>
              </a:pPr>
              <a:r>
                <a:rPr lang="en-US" b="true" sz="285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구조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391" y="6655668"/>
            <a:ext cx="3688784" cy="1081784"/>
            <a:chOff x="0" y="0"/>
            <a:chExt cx="4918378" cy="14423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18378" cy="1442379"/>
            </a:xfrm>
            <a:custGeom>
              <a:avLst/>
              <a:gdLst/>
              <a:ahLst/>
              <a:cxnLst/>
              <a:rect r="r" b="b" t="t" l="l"/>
              <a:pathLst>
                <a:path h="1442379" w="4918378">
                  <a:moveTo>
                    <a:pt x="0" y="0"/>
                  </a:moveTo>
                  <a:lnTo>
                    <a:pt x="4918378" y="0"/>
                  </a:lnTo>
                  <a:lnTo>
                    <a:pt x="4918378" y="1442379"/>
                  </a:lnTo>
                  <a:lnTo>
                    <a:pt x="0" y="144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4918378" cy="14614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6"/>
                </a:lnSpc>
              </a:pPr>
              <a:r>
                <a:rPr lang="en-US" sz="1800" spc="5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목적 </a:t>
              </a:r>
            </a:p>
            <a:p>
              <a:pPr algn="ctr">
                <a:lnSpc>
                  <a:spcPts val="2376"/>
                </a:lnSpc>
              </a:pPr>
              <a:r>
                <a:rPr lang="en-US" sz="1800" spc="5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및</a:t>
              </a:r>
              <a:r>
                <a:rPr lang="en-US" sz="1800" spc="5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</a:t>
              </a:r>
            </a:p>
            <a:p>
              <a:pPr algn="ctr">
                <a:lnSpc>
                  <a:spcPts val="2376"/>
                </a:lnSpc>
              </a:pPr>
              <a:r>
                <a:rPr lang="en-US" sz="1800" spc="6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구체적인 실행 내역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64153" y="499864"/>
            <a:ext cx="1900019" cy="1246496"/>
            <a:chOff x="0" y="0"/>
            <a:chExt cx="2533358" cy="166199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33358" cy="1661994"/>
            </a:xfrm>
            <a:custGeom>
              <a:avLst/>
              <a:gdLst/>
              <a:ahLst/>
              <a:cxnLst/>
              <a:rect r="r" b="b" t="t" l="l"/>
              <a:pathLst>
                <a:path h="1661994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61925"/>
              <a:ext cx="2533358" cy="1823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3773174" y="2821761"/>
            <a:ext cx="13589517" cy="6600906"/>
            <a:chOff x="0" y="0"/>
            <a:chExt cx="4353972" cy="211487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353972" cy="2114877"/>
            </a:xfrm>
            <a:custGeom>
              <a:avLst/>
              <a:gdLst/>
              <a:ahLst/>
              <a:cxnLst/>
              <a:rect r="r" b="b" t="t" l="l"/>
              <a:pathLst>
                <a:path h="2114877" w="4353972">
                  <a:moveTo>
                    <a:pt x="0" y="0"/>
                  </a:moveTo>
                  <a:lnTo>
                    <a:pt x="4353972" y="0"/>
                  </a:lnTo>
                  <a:lnTo>
                    <a:pt x="4353972" y="2114877"/>
                  </a:lnTo>
                  <a:lnTo>
                    <a:pt x="0" y="2114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4353972" cy="2133927"/>
            </a:xfrm>
            <a:prstGeom prst="rect">
              <a:avLst/>
            </a:prstGeom>
          </p:spPr>
          <p:txBody>
            <a:bodyPr anchor="ctr" rtlCol="false" tIns="41760" lIns="41760" bIns="41760" rIns="41760"/>
            <a:lstStyle/>
            <a:p>
              <a:pPr algn="ctr">
                <a:lnSpc>
                  <a:spcPts val="2375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380238" y="6393737"/>
            <a:ext cx="2243590" cy="224359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41760" lIns="41760" bIns="41760" rIns="4176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9753610" y="6900825"/>
            <a:ext cx="1536768" cy="1229414"/>
          </a:xfrm>
          <a:custGeom>
            <a:avLst/>
            <a:gdLst/>
            <a:ahLst/>
            <a:cxnLst/>
            <a:rect r="r" b="b" t="t" l="l"/>
            <a:pathLst>
              <a:path h="1229414" w="1536768">
                <a:moveTo>
                  <a:pt x="0" y="0"/>
                </a:moveTo>
                <a:lnTo>
                  <a:pt x="1536768" y="0"/>
                </a:lnTo>
                <a:lnTo>
                  <a:pt x="1536768" y="1229414"/>
                </a:lnTo>
                <a:lnTo>
                  <a:pt x="0" y="12294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4111280" y="4486711"/>
            <a:ext cx="2345138" cy="2345138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41760" lIns="41760" bIns="41760" rIns="4176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598375" y="4485543"/>
            <a:ext cx="2293958" cy="2293958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41760" lIns="41760" bIns="41760" rIns="4176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322467" y="1732563"/>
            <a:ext cx="2243590" cy="2243590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41760" lIns="41760" bIns="41760" rIns="41760"/>
            <a:lstStyle/>
            <a:p>
              <a:pPr algn="ctr">
                <a:lnSpc>
                  <a:spcPts val="2159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9560887" y="2012368"/>
            <a:ext cx="1766750" cy="1618785"/>
          </a:xfrm>
          <a:custGeom>
            <a:avLst/>
            <a:gdLst/>
            <a:ahLst/>
            <a:cxnLst/>
            <a:rect r="r" b="b" t="t" l="l"/>
            <a:pathLst>
              <a:path h="1618785" w="1766750">
                <a:moveTo>
                  <a:pt x="0" y="0"/>
                </a:moveTo>
                <a:lnTo>
                  <a:pt x="1766750" y="0"/>
                </a:lnTo>
                <a:lnTo>
                  <a:pt x="1766750" y="1618785"/>
                </a:lnTo>
                <a:lnTo>
                  <a:pt x="0" y="16187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570" r="0" b="-457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4019682" y="4113379"/>
            <a:ext cx="3117032" cy="2666121"/>
            <a:chOff x="0" y="0"/>
            <a:chExt cx="4156043" cy="355482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356624"/>
              <a:ext cx="4156043" cy="3198205"/>
            </a:xfrm>
            <a:custGeom>
              <a:avLst/>
              <a:gdLst/>
              <a:ahLst/>
              <a:cxnLst/>
              <a:rect r="r" b="b" t="t" l="l"/>
              <a:pathLst>
                <a:path h="3198205" w="4156043">
                  <a:moveTo>
                    <a:pt x="0" y="0"/>
                  </a:moveTo>
                  <a:lnTo>
                    <a:pt x="4156043" y="0"/>
                  </a:lnTo>
                  <a:lnTo>
                    <a:pt x="4156043" y="3198205"/>
                  </a:lnTo>
                  <a:lnTo>
                    <a:pt x="0" y="3198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1614148" y="0"/>
              <a:ext cx="1373494" cy="1373494"/>
            </a:xfrm>
            <a:custGeom>
              <a:avLst/>
              <a:gdLst/>
              <a:ahLst/>
              <a:cxnLst/>
              <a:rect r="r" b="b" t="t" l="l"/>
              <a:pathLst>
                <a:path h="1373494" w="1373494">
                  <a:moveTo>
                    <a:pt x="0" y="0"/>
                  </a:moveTo>
                  <a:lnTo>
                    <a:pt x="1373494" y="0"/>
                  </a:lnTo>
                  <a:lnTo>
                    <a:pt x="1373494" y="1373494"/>
                  </a:lnTo>
                  <a:lnTo>
                    <a:pt x="0" y="13734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AutoShape 52" id="52"/>
          <p:cNvSpPr/>
          <p:nvPr/>
        </p:nvSpPr>
        <p:spPr>
          <a:xfrm flipH="true">
            <a:off x="11623828" y="6320875"/>
            <a:ext cx="3203984" cy="1194657"/>
          </a:xfrm>
          <a:prstGeom prst="line">
            <a:avLst/>
          </a:prstGeom>
          <a:ln cap="flat" w="76200">
            <a:solidFill>
              <a:srgbClr val="0063B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3" id="53"/>
          <p:cNvSpPr/>
          <p:nvPr/>
        </p:nvSpPr>
        <p:spPr>
          <a:xfrm>
            <a:off x="6287317" y="6266218"/>
            <a:ext cx="3092921" cy="1249314"/>
          </a:xfrm>
          <a:prstGeom prst="line">
            <a:avLst/>
          </a:prstGeom>
          <a:ln cap="flat" w="66675">
            <a:solidFill>
              <a:srgbClr val="DD2E44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54" id="54"/>
          <p:cNvSpPr/>
          <p:nvPr/>
        </p:nvSpPr>
        <p:spPr>
          <a:xfrm flipH="false" flipV="false" rot="0">
            <a:off x="7234137" y="3658538"/>
            <a:ext cx="1324480" cy="1324480"/>
          </a:xfrm>
          <a:custGeom>
            <a:avLst/>
            <a:gdLst/>
            <a:ahLst/>
            <a:cxnLst/>
            <a:rect r="r" b="b" t="t" l="l"/>
            <a:pathLst>
              <a:path h="1324480" w="1324480">
                <a:moveTo>
                  <a:pt x="0" y="0"/>
                </a:moveTo>
                <a:lnTo>
                  <a:pt x="1324480" y="0"/>
                </a:lnTo>
                <a:lnTo>
                  <a:pt x="1324480" y="1324479"/>
                </a:lnTo>
                <a:lnTo>
                  <a:pt x="0" y="13244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-451173">
            <a:off x="6620927" y="3843203"/>
            <a:ext cx="2148276" cy="1208405"/>
          </a:xfrm>
          <a:custGeom>
            <a:avLst/>
            <a:gdLst/>
            <a:ahLst/>
            <a:cxnLst/>
            <a:rect r="r" b="b" t="t" l="l"/>
            <a:pathLst>
              <a:path h="1208405" w="2148276">
                <a:moveTo>
                  <a:pt x="0" y="0"/>
                </a:moveTo>
                <a:lnTo>
                  <a:pt x="2148276" y="0"/>
                </a:lnTo>
                <a:lnTo>
                  <a:pt x="2148276" y="1208405"/>
                </a:lnTo>
                <a:lnTo>
                  <a:pt x="0" y="1208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4177726" y="4436917"/>
            <a:ext cx="2913536" cy="2218751"/>
            <a:chOff x="0" y="0"/>
            <a:chExt cx="3884715" cy="2958335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1153463"/>
              <a:ext cx="1732549" cy="1123212"/>
            </a:xfrm>
            <a:custGeom>
              <a:avLst/>
              <a:gdLst/>
              <a:ahLst/>
              <a:cxnLst/>
              <a:rect r="r" b="b" t="t" l="l"/>
              <a:pathLst>
                <a:path h="1123212" w="1732549">
                  <a:moveTo>
                    <a:pt x="0" y="0"/>
                  </a:moveTo>
                  <a:lnTo>
                    <a:pt x="1732549" y="0"/>
                  </a:lnTo>
                  <a:lnTo>
                    <a:pt x="1732549" y="1123212"/>
                  </a:lnTo>
                  <a:lnTo>
                    <a:pt x="0" y="1123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-70424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40381" y="0"/>
              <a:ext cx="3844334" cy="2958335"/>
            </a:xfrm>
            <a:custGeom>
              <a:avLst/>
              <a:gdLst/>
              <a:ahLst/>
              <a:cxnLst/>
              <a:rect r="r" b="b" t="t" l="l"/>
              <a:pathLst>
                <a:path h="2958335" w="3844334">
                  <a:moveTo>
                    <a:pt x="0" y="0"/>
                  </a:moveTo>
                  <a:lnTo>
                    <a:pt x="3844334" y="0"/>
                  </a:lnTo>
                  <a:lnTo>
                    <a:pt x="3844334" y="2958335"/>
                  </a:lnTo>
                  <a:lnTo>
                    <a:pt x="0" y="2958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59" id="59"/>
          <p:cNvSpPr txBox="true"/>
          <p:nvPr/>
        </p:nvSpPr>
        <p:spPr>
          <a:xfrm rot="0">
            <a:off x="2004925" y="1037387"/>
            <a:ext cx="315783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7431323" y="6200209"/>
            <a:ext cx="1244222" cy="37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  <a:spcBef>
                <a:spcPct val="0"/>
              </a:spcBef>
            </a:pPr>
            <a:r>
              <a:rPr lang="en-US" sz="2466" spc="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좌표 수신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620927" y="7138001"/>
            <a:ext cx="1620792" cy="37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  <a:spcBef>
                <a:spcPct val="0"/>
              </a:spcBef>
            </a:pPr>
            <a:r>
              <a:rPr lang="en-US" sz="2466" spc="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 번호판 수신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460105" y="6311350"/>
            <a:ext cx="1244222" cy="37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  <a:spcBef>
                <a:spcPct val="0"/>
              </a:spcBef>
            </a:pPr>
            <a:r>
              <a:rPr lang="en-US" sz="2466" spc="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좌표 송신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598375" y="6805575"/>
            <a:ext cx="2293958" cy="82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8"/>
              </a:lnSpc>
            </a:pPr>
            <a:r>
              <a:rPr lang="en-US" sz="48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순찰 Bot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3881741" y="6805575"/>
            <a:ext cx="2415336" cy="82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8"/>
              </a:lnSpc>
            </a:pPr>
            <a:r>
              <a:rPr lang="en-US" sz="48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견인 Bot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577955" y="4067440"/>
            <a:ext cx="1888080" cy="82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8"/>
              </a:lnSpc>
            </a:pPr>
            <a:r>
              <a:rPr lang="en-US" sz="48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공유기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9833394" y="8561127"/>
            <a:ext cx="1790433" cy="60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6"/>
              </a:lnSpc>
            </a:pPr>
            <a:r>
              <a:rPr lang="en-US" sz="351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Server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4153" y="499865"/>
            <a:ext cx="1900019" cy="1246496"/>
            <a:chOff x="0" y="0"/>
            <a:chExt cx="2533358" cy="16619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3358" cy="1661994"/>
            </a:xfrm>
            <a:custGeom>
              <a:avLst/>
              <a:gdLst/>
              <a:ahLst/>
              <a:cxnLst/>
              <a:rect r="r" b="b" t="t" l="l"/>
              <a:pathLst>
                <a:path h="1661994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61925"/>
              <a:ext cx="2533358" cy="1823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6939650">
            <a:off x="2571" y="8295849"/>
            <a:ext cx="2178633" cy="1376046"/>
          </a:xfrm>
          <a:custGeom>
            <a:avLst/>
            <a:gdLst/>
            <a:ahLst/>
            <a:cxnLst/>
            <a:rect r="r" b="b" t="t" l="l"/>
            <a:pathLst>
              <a:path h="1376046" w="2178633">
                <a:moveTo>
                  <a:pt x="0" y="0"/>
                </a:moveTo>
                <a:lnTo>
                  <a:pt x="2178633" y="0"/>
                </a:lnTo>
                <a:lnTo>
                  <a:pt x="2178633" y="1376046"/>
                </a:lnTo>
                <a:lnTo>
                  <a:pt x="0" y="1376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784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434300">
            <a:off x="12931649" y="7143325"/>
            <a:ext cx="5565590" cy="2804224"/>
          </a:xfrm>
          <a:custGeom>
            <a:avLst/>
            <a:gdLst/>
            <a:ahLst/>
            <a:cxnLst/>
            <a:rect r="r" b="b" t="t" l="l"/>
            <a:pathLst>
              <a:path h="2804224" w="5565590">
                <a:moveTo>
                  <a:pt x="0" y="0"/>
                </a:moveTo>
                <a:lnTo>
                  <a:pt x="5565589" y="0"/>
                </a:lnTo>
                <a:lnTo>
                  <a:pt x="5565589" y="2804225"/>
                </a:lnTo>
                <a:lnTo>
                  <a:pt x="0" y="2804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535303" y="4746876"/>
            <a:ext cx="267891" cy="267891"/>
          </a:xfrm>
          <a:custGeom>
            <a:avLst/>
            <a:gdLst/>
            <a:ahLst/>
            <a:cxnLst/>
            <a:rect r="r" b="b" t="t" l="l"/>
            <a:pathLst>
              <a:path h="267891" w="267891">
                <a:moveTo>
                  <a:pt x="0" y="0"/>
                </a:moveTo>
                <a:lnTo>
                  <a:pt x="267891" y="0"/>
                </a:lnTo>
                <a:lnTo>
                  <a:pt x="267891" y="267891"/>
                </a:lnTo>
                <a:lnTo>
                  <a:pt x="0" y="267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327648">
            <a:off x="580493" y="8165014"/>
            <a:ext cx="280356" cy="311507"/>
          </a:xfrm>
          <a:custGeom>
            <a:avLst/>
            <a:gdLst/>
            <a:ahLst/>
            <a:cxnLst/>
            <a:rect r="r" b="b" t="t" l="l"/>
            <a:pathLst>
              <a:path h="311507" w="280356">
                <a:moveTo>
                  <a:pt x="0" y="0"/>
                </a:moveTo>
                <a:lnTo>
                  <a:pt x="280356" y="0"/>
                </a:lnTo>
                <a:lnTo>
                  <a:pt x="280356" y="311507"/>
                </a:lnTo>
                <a:lnTo>
                  <a:pt x="0" y="311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800000">
            <a:off x="16524514" y="7354796"/>
            <a:ext cx="1763484" cy="1169983"/>
          </a:xfrm>
          <a:custGeom>
            <a:avLst/>
            <a:gdLst/>
            <a:ahLst/>
            <a:cxnLst/>
            <a:rect r="r" b="b" t="t" l="l"/>
            <a:pathLst>
              <a:path h="1169983" w="1763484">
                <a:moveTo>
                  <a:pt x="0" y="0"/>
                </a:moveTo>
                <a:lnTo>
                  <a:pt x="1763484" y="0"/>
                </a:lnTo>
                <a:lnTo>
                  <a:pt x="1763484" y="1169983"/>
                </a:lnTo>
                <a:lnTo>
                  <a:pt x="0" y="1169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1557" t="0" r="0" b="-1118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4892836"/>
            <a:ext cx="4372390" cy="4271637"/>
          </a:xfrm>
          <a:custGeom>
            <a:avLst/>
            <a:gdLst/>
            <a:ahLst/>
            <a:cxnLst/>
            <a:rect r="r" b="b" t="t" l="l"/>
            <a:pathLst>
              <a:path h="4271637" w="4372390">
                <a:moveTo>
                  <a:pt x="0" y="0"/>
                </a:moveTo>
                <a:lnTo>
                  <a:pt x="4372390" y="0"/>
                </a:lnTo>
                <a:lnTo>
                  <a:pt x="4372390" y="4271637"/>
                </a:lnTo>
                <a:lnTo>
                  <a:pt x="0" y="42716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3190" t="0" r="0" b="-3268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8902005"/>
            <a:ext cx="18288000" cy="1384995"/>
          </a:xfrm>
          <a:custGeom>
            <a:avLst/>
            <a:gdLst/>
            <a:ahLst/>
            <a:cxnLst/>
            <a:rect r="r" b="b" t="t" l="l"/>
            <a:pathLst>
              <a:path h="1384995" w="18288000">
                <a:moveTo>
                  <a:pt x="0" y="0"/>
                </a:moveTo>
                <a:lnTo>
                  <a:pt x="18288000" y="0"/>
                </a:lnTo>
                <a:lnTo>
                  <a:pt x="18288000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639973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81898" y="3851162"/>
            <a:ext cx="3183460" cy="5414553"/>
          </a:xfrm>
          <a:custGeom>
            <a:avLst/>
            <a:gdLst/>
            <a:ahLst/>
            <a:cxnLst/>
            <a:rect r="r" b="b" t="t" l="l"/>
            <a:pathLst>
              <a:path h="5414553" w="3183460">
                <a:moveTo>
                  <a:pt x="0" y="0"/>
                </a:moveTo>
                <a:lnTo>
                  <a:pt x="3183460" y="0"/>
                </a:lnTo>
                <a:lnTo>
                  <a:pt x="3183460" y="5414552"/>
                </a:lnTo>
                <a:lnTo>
                  <a:pt x="0" y="54145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63044" y="3555755"/>
            <a:ext cx="621167" cy="536693"/>
            <a:chOff x="0" y="0"/>
            <a:chExt cx="828222" cy="7155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2700" y="12700"/>
              <a:ext cx="816610" cy="703961"/>
            </a:xfrm>
            <a:custGeom>
              <a:avLst/>
              <a:gdLst/>
              <a:ahLst/>
              <a:cxnLst/>
              <a:rect r="r" b="b" t="t" l="l"/>
              <a:pathLst>
                <a:path h="703961" w="816610">
                  <a:moveTo>
                    <a:pt x="0" y="351917"/>
                  </a:moveTo>
                  <a:lnTo>
                    <a:pt x="176403" y="0"/>
                  </a:lnTo>
                  <a:lnTo>
                    <a:pt x="640207" y="0"/>
                  </a:lnTo>
                  <a:lnTo>
                    <a:pt x="816610" y="351917"/>
                  </a:lnTo>
                  <a:lnTo>
                    <a:pt x="640207" y="703961"/>
                  </a:lnTo>
                  <a:lnTo>
                    <a:pt x="176403" y="703961"/>
                  </a:lnTo>
                  <a:close/>
                </a:path>
              </a:pathLst>
            </a:custGeom>
            <a:solidFill>
              <a:srgbClr val="3378C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-381" y="0"/>
              <a:ext cx="842772" cy="729361"/>
            </a:xfrm>
            <a:custGeom>
              <a:avLst/>
              <a:gdLst/>
              <a:ahLst/>
              <a:cxnLst/>
              <a:rect r="r" b="b" t="t" l="l"/>
              <a:pathLst>
                <a:path h="729361" w="842772">
                  <a:moveTo>
                    <a:pt x="1778" y="359029"/>
                  </a:moveTo>
                  <a:lnTo>
                    <a:pt x="178054" y="6985"/>
                  </a:lnTo>
                  <a:cubicBezTo>
                    <a:pt x="180213" y="2667"/>
                    <a:pt x="184658" y="0"/>
                    <a:pt x="189357" y="0"/>
                  </a:cubicBezTo>
                  <a:lnTo>
                    <a:pt x="653288" y="0"/>
                  </a:lnTo>
                  <a:cubicBezTo>
                    <a:pt x="658114" y="0"/>
                    <a:pt x="662432" y="2667"/>
                    <a:pt x="664591" y="6985"/>
                  </a:cubicBezTo>
                  <a:lnTo>
                    <a:pt x="840994" y="359029"/>
                  </a:lnTo>
                  <a:cubicBezTo>
                    <a:pt x="842772" y="362585"/>
                    <a:pt x="842772" y="366776"/>
                    <a:pt x="840994" y="370459"/>
                  </a:cubicBezTo>
                  <a:lnTo>
                    <a:pt x="664591" y="722376"/>
                  </a:lnTo>
                  <a:cubicBezTo>
                    <a:pt x="662432" y="726694"/>
                    <a:pt x="657987" y="729361"/>
                    <a:pt x="653288" y="729361"/>
                  </a:cubicBezTo>
                  <a:lnTo>
                    <a:pt x="189484" y="729361"/>
                  </a:lnTo>
                  <a:cubicBezTo>
                    <a:pt x="184658" y="729361"/>
                    <a:pt x="180340" y="726694"/>
                    <a:pt x="178181" y="722376"/>
                  </a:cubicBezTo>
                  <a:lnTo>
                    <a:pt x="1778" y="370332"/>
                  </a:lnTo>
                  <a:cubicBezTo>
                    <a:pt x="0" y="366776"/>
                    <a:pt x="0" y="362585"/>
                    <a:pt x="1778" y="358902"/>
                  </a:cubicBezTo>
                  <a:moveTo>
                    <a:pt x="24511" y="370332"/>
                  </a:moveTo>
                  <a:lnTo>
                    <a:pt x="13081" y="364617"/>
                  </a:lnTo>
                  <a:lnTo>
                    <a:pt x="24384" y="358902"/>
                  </a:lnTo>
                  <a:lnTo>
                    <a:pt x="200787" y="710946"/>
                  </a:lnTo>
                  <a:lnTo>
                    <a:pt x="189484" y="716661"/>
                  </a:lnTo>
                  <a:lnTo>
                    <a:pt x="189484" y="703961"/>
                  </a:lnTo>
                  <a:lnTo>
                    <a:pt x="653288" y="703961"/>
                  </a:lnTo>
                  <a:lnTo>
                    <a:pt x="653288" y="716661"/>
                  </a:lnTo>
                  <a:lnTo>
                    <a:pt x="641985" y="710946"/>
                  </a:lnTo>
                  <a:lnTo>
                    <a:pt x="818261" y="359029"/>
                  </a:lnTo>
                  <a:lnTo>
                    <a:pt x="829564" y="364744"/>
                  </a:lnTo>
                  <a:lnTo>
                    <a:pt x="818261" y="370459"/>
                  </a:lnTo>
                  <a:lnTo>
                    <a:pt x="641858" y="18415"/>
                  </a:lnTo>
                  <a:lnTo>
                    <a:pt x="653288" y="12700"/>
                  </a:lnTo>
                  <a:lnTo>
                    <a:pt x="653288" y="25400"/>
                  </a:lnTo>
                  <a:lnTo>
                    <a:pt x="189484" y="25400"/>
                  </a:lnTo>
                  <a:lnTo>
                    <a:pt x="189484" y="12700"/>
                  </a:lnTo>
                  <a:lnTo>
                    <a:pt x="200787" y="18415"/>
                  </a:lnTo>
                  <a:lnTo>
                    <a:pt x="24384" y="370332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25" id="25"/>
          <p:cNvGrpSpPr/>
          <p:nvPr/>
        </p:nvGrpSpPr>
        <p:grpSpPr>
          <a:xfrm rot="4666750">
            <a:off x="1505619" y="3552476"/>
            <a:ext cx="459614" cy="480937"/>
            <a:chOff x="0" y="0"/>
            <a:chExt cx="612818" cy="64124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2069C2">
                    <a:alpha val="13725"/>
                  </a:srgbClr>
                </a:gs>
                <a:gs pos="6900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333250"/>
            </a:gra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581872" y="3658538"/>
            <a:ext cx="383514" cy="369332"/>
            <a:chOff x="0" y="0"/>
            <a:chExt cx="511352" cy="49244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11352" cy="492443"/>
            </a:xfrm>
            <a:custGeom>
              <a:avLst/>
              <a:gdLst/>
              <a:ahLst/>
              <a:cxnLst/>
              <a:rect r="r" b="b" t="t" l="l"/>
              <a:pathLst>
                <a:path h="492443" w="511352">
                  <a:moveTo>
                    <a:pt x="0" y="0"/>
                  </a:moveTo>
                  <a:lnTo>
                    <a:pt x="511352" y="0"/>
                  </a:lnTo>
                  <a:lnTo>
                    <a:pt x="511352" y="492443"/>
                  </a:lnTo>
                  <a:lnTo>
                    <a:pt x="0" y="492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511352" cy="5400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84562" y="4590063"/>
            <a:ext cx="2556362" cy="1013836"/>
            <a:chOff x="0" y="0"/>
            <a:chExt cx="3408482" cy="135178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408482" cy="1351782"/>
            </a:xfrm>
            <a:custGeom>
              <a:avLst/>
              <a:gdLst/>
              <a:ahLst/>
              <a:cxnLst/>
              <a:rect r="r" b="b" t="t" l="l"/>
              <a:pathLst>
                <a:path h="1351782" w="3408482">
                  <a:moveTo>
                    <a:pt x="0" y="0"/>
                  </a:moveTo>
                  <a:lnTo>
                    <a:pt x="3408482" y="0"/>
                  </a:lnTo>
                  <a:lnTo>
                    <a:pt x="3408482" y="1351782"/>
                  </a:lnTo>
                  <a:lnTo>
                    <a:pt x="0" y="1351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408482" cy="13708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4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활용방안 및</a:t>
              </a:r>
            </a:p>
            <a:p>
              <a:pPr algn="ctr">
                <a:lnSpc>
                  <a:spcPts val="3564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기대 효과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5095" y="6679540"/>
            <a:ext cx="3183460" cy="1377059"/>
            <a:chOff x="0" y="0"/>
            <a:chExt cx="4244614" cy="183607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244614" cy="1836079"/>
            </a:xfrm>
            <a:custGeom>
              <a:avLst/>
              <a:gdLst/>
              <a:ahLst/>
              <a:cxnLst/>
              <a:rect r="r" b="b" t="t" l="l"/>
              <a:pathLst>
                <a:path h="1836079" w="4244614">
                  <a:moveTo>
                    <a:pt x="0" y="0"/>
                  </a:moveTo>
                  <a:lnTo>
                    <a:pt x="4244614" y="0"/>
                  </a:lnTo>
                  <a:lnTo>
                    <a:pt x="4244614" y="1836079"/>
                  </a:lnTo>
                  <a:lnTo>
                    <a:pt x="0" y="1836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4244614" cy="18551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6"/>
                </a:lnSpc>
              </a:pPr>
              <a:r>
                <a:rPr lang="en-US" sz="1800" spc="6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산출물의</a:t>
              </a:r>
            </a:p>
            <a:p>
              <a:pPr algn="ctr">
                <a:lnSpc>
                  <a:spcPts val="2376"/>
                </a:lnSpc>
              </a:pPr>
              <a:r>
                <a:rPr lang="en-US" sz="1800" spc="6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기대 효용</a:t>
              </a:r>
            </a:p>
            <a:p>
              <a:pPr algn="ctr">
                <a:lnSpc>
                  <a:spcPts val="2376"/>
                </a:lnSpc>
              </a:pPr>
              <a:r>
                <a:rPr lang="en-US" sz="1800" spc="5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및</a:t>
              </a:r>
            </a:p>
            <a:p>
              <a:pPr algn="ctr">
                <a:lnSpc>
                  <a:spcPts val="2376"/>
                </a:lnSpc>
              </a:pPr>
              <a:r>
                <a:rPr lang="en-US" sz="1800" spc="6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비즈니스 실무 활용성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rot="287200">
            <a:off x="1595607" y="6380668"/>
            <a:ext cx="342437" cy="0"/>
          </a:xfrm>
          <a:prstGeom prst="line">
            <a:avLst/>
          </a:prstGeom>
          <a:ln cap="rnd" w="19050">
            <a:solidFill>
              <a:srgbClr val="3378C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3098073" y="3330418"/>
            <a:ext cx="13802687" cy="3183923"/>
            <a:chOff x="0" y="0"/>
            <a:chExt cx="11702210" cy="269939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702210" cy="2699397"/>
            </a:xfrm>
            <a:custGeom>
              <a:avLst/>
              <a:gdLst/>
              <a:ahLst/>
              <a:cxnLst/>
              <a:rect r="r" b="b" t="t" l="l"/>
              <a:pathLst>
                <a:path h="2699397" w="11702210">
                  <a:moveTo>
                    <a:pt x="0" y="0"/>
                  </a:moveTo>
                  <a:lnTo>
                    <a:pt x="11702210" y="0"/>
                  </a:lnTo>
                  <a:lnTo>
                    <a:pt x="11702210" y="2699397"/>
                  </a:lnTo>
                  <a:lnTo>
                    <a:pt x="0" y="26993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71450"/>
              <a:ext cx="11702210" cy="28708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120"/>
                </a:lnSpc>
              </a:pPr>
            </a:p>
            <a:p>
              <a:pPr algn="l" marL="669296" indent="-334648" lvl="1">
                <a:lnSpc>
                  <a:spcPts val="5270"/>
                </a:lnSpc>
                <a:buAutoNum type="arabicPeriod" startAt="1"/>
              </a:pPr>
              <a:r>
                <a:rPr lang="en-US" sz="3100" spc="9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</a:t>
              </a:r>
              <a:r>
                <a:rPr lang="en-US" sz="3100" spc="9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즉각적인 단속 및 24시간 순찰</a:t>
              </a:r>
            </a:p>
            <a:p>
              <a:pPr algn="l" marL="669296" indent="-334648" lvl="1">
                <a:lnSpc>
                  <a:spcPts val="5270"/>
                </a:lnSpc>
                <a:buAutoNum type="arabicPeriod" startAt="1"/>
              </a:pPr>
              <a:r>
                <a:rPr lang="en-US" sz="3100" spc="9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로봇 투입으로 인력부족 완화</a:t>
              </a:r>
            </a:p>
            <a:p>
              <a:pPr algn="l" marL="669296" indent="-334648" lvl="1">
                <a:lnSpc>
                  <a:spcPts val="5270"/>
                </a:lnSpc>
                <a:buAutoNum type="arabicPeriod" startAt="1"/>
              </a:pPr>
              <a:r>
                <a:rPr lang="en-US" sz="3100" spc="9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감시 구역의 확장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1698776" y="3225644"/>
            <a:ext cx="6374228" cy="5676361"/>
          </a:xfrm>
          <a:custGeom>
            <a:avLst/>
            <a:gdLst/>
            <a:ahLst/>
            <a:cxnLst/>
            <a:rect r="r" b="b" t="t" l="l"/>
            <a:pathLst>
              <a:path h="5676361" w="6374228">
                <a:moveTo>
                  <a:pt x="0" y="0"/>
                </a:moveTo>
                <a:lnTo>
                  <a:pt x="6374228" y="0"/>
                </a:lnTo>
                <a:lnTo>
                  <a:pt x="6374228" y="5676361"/>
                </a:lnTo>
                <a:lnTo>
                  <a:pt x="0" y="56763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9000"/>
            </a:blip>
            <a:stretch>
              <a:fillRect l="-1128" t="-5136" r="0" b="-8425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  <p:sp>
        <p:nvSpPr>
          <p:cNvPr name="Freeform 42" id="42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3">
              <a:alphaModFix amt="27000"/>
            </a:blip>
            <a:stretch>
              <a:fillRect l="0" t="0" r="0" b="-27283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3413138" y="3439344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기대 효과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413138" y="6525951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비즈니스 실무 활용성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098073" y="7390821"/>
            <a:ext cx="10067614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5270"/>
              </a:lnSpc>
              <a:buAutoNum type="arabicPeriod" startAt="1"/>
            </a:pPr>
            <a:r>
              <a:rPr lang="en-US" sz="3100" spc="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시간, 장소별 불법주정차 데이터 저장, 축적</a:t>
            </a:r>
          </a:p>
          <a:p>
            <a:pPr algn="l" marL="669291" indent="-334646" lvl="1">
              <a:lnSpc>
                <a:spcPts val="5270"/>
              </a:lnSpc>
              <a:buAutoNum type="arabicPeriod" startAt="1"/>
            </a:pPr>
            <a:r>
              <a:rPr lang="en-US" sz="3100" spc="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지방세외수입 증가로 주차장, 도로 개선</a:t>
            </a:r>
          </a:p>
          <a:p>
            <a:pPr algn="l">
              <a:lnSpc>
                <a:spcPts val="5270"/>
              </a:lnSpc>
            </a:pPr>
          </a:p>
        </p:txBody>
      </p:sp>
      <p:sp>
        <p:nvSpPr>
          <p:cNvPr name="AutoShape 46" id="46"/>
          <p:cNvSpPr/>
          <p:nvPr/>
        </p:nvSpPr>
        <p:spPr>
          <a:xfrm flipH="true">
            <a:off x="3422622" y="3406618"/>
            <a:ext cx="3190407" cy="19050"/>
          </a:xfrm>
          <a:prstGeom prst="line">
            <a:avLst/>
          </a:prstGeom>
          <a:ln cap="flat" w="38100">
            <a:solidFill>
              <a:srgbClr val="0070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flipH="true">
            <a:off x="3422663" y="6375906"/>
            <a:ext cx="5851964" cy="0"/>
          </a:xfrm>
          <a:prstGeom prst="line">
            <a:avLst/>
          </a:prstGeom>
          <a:ln cap="flat" w="38100">
            <a:solidFill>
              <a:srgbClr val="0070C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091888" y="2021580"/>
            <a:ext cx="15486652" cy="744662"/>
            <a:chOff x="0" y="0"/>
            <a:chExt cx="20648870" cy="99288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산출물의 기대효과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9908" y="0"/>
            <a:ext cx="19710766" cy="10287000"/>
          </a:xfrm>
          <a:custGeom>
            <a:avLst/>
            <a:gdLst/>
            <a:ahLst/>
            <a:cxnLst/>
            <a:rect r="r" b="b" t="t" l="l"/>
            <a:pathLst>
              <a:path h="10287000" w="19710766">
                <a:moveTo>
                  <a:pt x="0" y="0"/>
                </a:moveTo>
                <a:lnTo>
                  <a:pt x="19710765" y="0"/>
                </a:lnTo>
                <a:lnTo>
                  <a:pt x="197107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13" r="0" b="-83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185" y="7854022"/>
            <a:ext cx="7851950" cy="205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1"/>
              </a:lnSpc>
            </a:pPr>
            <a:r>
              <a:rPr lang="en-US" sz="587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팀 구성 역할 및 </a:t>
            </a:r>
          </a:p>
          <a:p>
            <a:pPr algn="l">
              <a:lnSpc>
                <a:spcPts val="8221"/>
              </a:lnSpc>
            </a:pPr>
            <a:r>
              <a:rPr lang="en-US" sz="587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절차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4153" y="499865"/>
            <a:ext cx="1900019" cy="1246496"/>
            <a:chOff x="0" y="0"/>
            <a:chExt cx="2533358" cy="16619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3358" cy="1661994"/>
            </a:xfrm>
            <a:custGeom>
              <a:avLst/>
              <a:gdLst/>
              <a:ahLst/>
              <a:cxnLst/>
              <a:rect r="r" b="b" t="t" l="l"/>
              <a:pathLst>
                <a:path h="1661994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61925"/>
              <a:ext cx="2533358" cy="1823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73070" y="3146386"/>
            <a:ext cx="16827398" cy="568364"/>
            <a:chOff x="0" y="0"/>
            <a:chExt cx="22436530" cy="7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436581" cy="757936"/>
            </a:xfrm>
            <a:custGeom>
              <a:avLst/>
              <a:gdLst/>
              <a:ahLst/>
              <a:cxnLst/>
              <a:rect r="r" b="b" t="t" l="l"/>
              <a:pathLst>
                <a:path h="757936" w="22436581">
                  <a:moveTo>
                    <a:pt x="0" y="126365"/>
                  </a:moveTo>
                  <a:cubicBezTo>
                    <a:pt x="0" y="56515"/>
                    <a:pt x="56515" y="0"/>
                    <a:pt x="126365" y="0"/>
                  </a:cubicBezTo>
                  <a:lnTo>
                    <a:pt x="22310217" y="0"/>
                  </a:lnTo>
                  <a:cubicBezTo>
                    <a:pt x="22379939" y="0"/>
                    <a:pt x="22436581" y="56515"/>
                    <a:pt x="22436581" y="126365"/>
                  </a:cubicBezTo>
                  <a:lnTo>
                    <a:pt x="22436581" y="631571"/>
                  </a:lnTo>
                  <a:cubicBezTo>
                    <a:pt x="22436581" y="701294"/>
                    <a:pt x="22380067" y="757936"/>
                    <a:pt x="22310217" y="757936"/>
                  </a:cubicBezTo>
                  <a:lnTo>
                    <a:pt x="126365" y="757936"/>
                  </a:lnTo>
                  <a:cubicBezTo>
                    <a:pt x="56515" y="757809"/>
                    <a:pt x="0" y="701294"/>
                    <a:pt x="0" y="631571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100814" y="3204194"/>
            <a:ext cx="8205204" cy="574948"/>
            <a:chOff x="0" y="0"/>
            <a:chExt cx="10940272" cy="7665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40272" cy="766598"/>
            </a:xfrm>
            <a:custGeom>
              <a:avLst/>
              <a:gdLst/>
              <a:ahLst/>
              <a:cxnLst/>
              <a:rect r="r" b="b" t="t" l="l"/>
              <a:pathLst>
                <a:path h="766598" w="10940272">
                  <a:moveTo>
                    <a:pt x="0" y="0"/>
                  </a:moveTo>
                  <a:lnTo>
                    <a:pt x="10940272" y="0"/>
                  </a:lnTo>
                  <a:lnTo>
                    <a:pt x="10940272" y="766598"/>
                  </a:lnTo>
                  <a:lnTo>
                    <a:pt x="0" y="7665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0940272" cy="7761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sz="2100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* 4조</a:t>
              </a:r>
            </a:p>
          </p:txBody>
        </p:sp>
      </p:grp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773070" y="4038600"/>
          <a:ext cx="16827398" cy="5488676"/>
        </p:xfrm>
        <a:graphic>
          <a:graphicData uri="http://schemas.openxmlformats.org/drawingml/2006/table">
            <a:tbl>
              <a:tblPr/>
              <a:tblGrid>
                <a:gridCol w="3362262"/>
                <a:gridCol w="2208937"/>
                <a:gridCol w="11256198"/>
              </a:tblGrid>
              <a:tr h="8678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훈련생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역할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담당 업무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</a:tr>
              <a:tr h="924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조주안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팀장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4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정재종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조장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4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함국성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팀원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4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김요한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팀원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4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문승연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팀원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21" id="21"/>
          <p:cNvSpPr/>
          <p:nvPr/>
        </p:nvSpPr>
        <p:spPr>
          <a:xfrm flipH="false" flipV="false" rot="-6939650">
            <a:off x="2571" y="8295849"/>
            <a:ext cx="2178633" cy="1376046"/>
          </a:xfrm>
          <a:custGeom>
            <a:avLst/>
            <a:gdLst/>
            <a:ahLst/>
            <a:cxnLst/>
            <a:rect r="r" b="b" t="t" l="l"/>
            <a:pathLst>
              <a:path h="1376046" w="2178633">
                <a:moveTo>
                  <a:pt x="0" y="0"/>
                </a:moveTo>
                <a:lnTo>
                  <a:pt x="2178633" y="0"/>
                </a:lnTo>
                <a:lnTo>
                  <a:pt x="2178633" y="1376046"/>
                </a:lnTo>
                <a:lnTo>
                  <a:pt x="0" y="137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784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706680" y="9189976"/>
            <a:ext cx="164938" cy="164939"/>
          </a:xfrm>
          <a:custGeom>
            <a:avLst/>
            <a:gdLst/>
            <a:ahLst/>
            <a:cxnLst/>
            <a:rect r="r" b="b" t="t" l="l"/>
            <a:pathLst>
              <a:path h="164939" w="164938">
                <a:moveTo>
                  <a:pt x="0" y="0"/>
                </a:moveTo>
                <a:lnTo>
                  <a:pt x="164938" y="0"/>
                </a:lnTo>
                <a:lnTo>
                  <a:pt x="164938" y="164939"/>
                </a:lnTo>
                <a:lnTo>
                  <a:pt x="0" y="164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714326" y="5105400"/>
            <a:ext cx="4069692" cy="558533"/>
            <a:chOff x="0" y="0"/>
            <a:chExt cx="5426256" cy="74471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27440"/>
              <a:ext cx="5426256" cy="717270"/>
              <a:chOff x="0" y="0"/>
              <a:chExt cx="5426256" cy="71727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149084" y="149084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994328" y="53114"/>
              <a:ext cx="3733136" cy="653455"/>
              <a:chOff x="0" y="0"/>
              <a:chExt cx="3733136" cy="65345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프로젝트 총괄</a:t>
                </a: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11364792" y="5143500"/>
            <a:ext cx="4069692" cy="537953"/>
            <a:chOff x="0" y="0"/>
            <a:chExt cx="5426256" cy="71727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426256" cy="717270"/>
              <a:chOff x="0" y="0"/>
              <a:chExt cx="5426256" cy="7172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1108628" y="53114"/>
              <a:ext cx="3733136" cy="653455"/>
              <a:chOff x="0" y="0"/>
              <a:chExt cx="3733136" cy="65345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시스템 설계 및 로봇 세팅</a:t>
                </a: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210216" y="149084"/>
              <a:ext cx="382242" cy="407724"/>
            </a:xfrm>
            <a:custGeom>
              <a:avLst/>
              <a:gdLst/>
              <a:ahLst/>
              <a:cxnLst/>
              <a:rect r="r" b="b" t="t" l="l"/>
              <a:pathLst>
                <a:path h="407724" w="382242">
                  <a:moveTo>
                    <a:pt x="0" y="0"/>
                  </a:moveTo>
                  <a:lnTo>
                    <a:pt x="382242" y="0"/>
                  </a:lnTo>
                  <a:lnTo>
                    <a:pt x="382242" y="407724"/>
                  </a:lnTo>
                  <a:lnTo>
                    <a:pt x="0" y="407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41" id="41"/>
          <p:cNvSpPr/>
          <p:nvPr/>
        </p:nvSpPr>
        <p:spPr>
          <a:xfrm flipH="false" flipV="false" rot="0">
            <a:off x="6942280" y="7100235"/>
            <a:ext cx="329707" cy="302232"/>
          </a:xfrm>
          <a:custGeom>
            <a:avLst/>
            <a:gdLst/>
            <a:ahLst/>
            <a:cxnLst/>
            <a:rect r="r" b="b" t="t" l="l"/>
            <a:pathLst>
              <a:path h="302232" w="329707">
                <a:moveTo>
                  <a:pt x="0" y="0"/>
                </a:moveTo>
                <a:lnTo>
                  <a:pt x="329707" y="0"/>
                </a:lnTo>
                <a:lnTo>
                  <a:pt x="329707" y="302232"/>
                </a:lnTo>
                <a:lnTo>
                  <a:pt x="0" y="3022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434300">
            <a:off x="12931649" y="7143325"/>
            <a:ext cx="5565590" cy="2804224"/>
          </a:xfrm>
          <a:custGeom>
            <a:avLst/>
            <a:gdLst/>
            <a:ahLst/>
            <a:cxnLst/>
            <a:rect r="r" b="b" t="t" l="l"/>
            <a:pathLst>
              <a:path h="2804224" w="5565590">
                <a:moveTo>
                  <a:pt x="0" y="0"/>
                </a:moveTo>
                <a:lnTo>
                  <a:pt x="5565589" y="0"/>
                </a:lnTo>
                <a:lnTo>
                  <a:pt x="5565589" y="2804225"/>
                </a:lnTo>
                <a:lnTo>
                  <a:pt x="0" y="28042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9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5748480" y="7520681"/>
            <a:ext cx="2539518" cy="2059408"/>
            <a:chOff x="0" y="0"/>
            <a:chExt cx="3386024" cy="274587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386074" cy="2745867"/>
            </a:xfrm>
            <a:custGeom>
              <a:avLst/>
              <a:gdLst/>
              <a:ahLst/>
              <a:cxnLst/>
              <a:rect r="r" b="b" t="t" l="l"/>
              <a:pathLst>
                <a:path h="2745867" w="3386074">
                  <a:moveTo>
                    <a:pt x="3386074" y="2745867"/>
                  </a:moveTo>
                  <a:lnTo>
                    <a:pt x="3386074" y="0"/>
                  </a:lnTo>
                  <a:lnTo>
                    <a:pt x="0" y="2745867"/>
                  </a:lnTo>
                  <a:close/>
                </a:path>
              </a:pathLst>
            </a:custGeom>
            <a:solidFill>
              <a:srgbClr val="F2F2F2">
                <a:alpha val="32941"/>
              </a:srgbClr>
            </a:solidFill>
          </p:spPr>
        </p:sp>
      </p:grpSp>
      <p:sp>
        <p:nvSpPr>
          <p:cNvPr name="Freeform 45" id="45"/>
          <p:cNvSpPr/>
          <p:nvPr/>
        </p:nvSpPr>
        <p:spPr>
          <a:xfrm flipH="false" flipV="false" rot="2700000">
            <a:off x="17749558" y="7593743"/>
            <a:ext cx="231017" cy="231017"/>
          </a:xfrm>
          <a:custGeom>
            <a:avLst/>
            <a:gdLst/>
            <a:ahLst/>
            <a:cxnLst/>
            <a:rect r="r" b="b" t="t" l="l"/>
            <a:pathLst>
              <a:path h="231017" w="231017">
                <a:moveTo>
                  <a:pt x="0" y="0"/>
                </a:moveTo>
                <a:lnTo>
                  <a:pt x="231017" y="0"/>
                </a:lnTo>
                <a:lnTo>
                  <a:pt x="231017" y="231016"/>
                </a:lnTo>
                <a:lnTo>
                  <a:pt x="0" y="2310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11364792" y="6085099"/>
            <a:ext cx="4069692" cy="537953"/>
            <a:chOff x="0" y="0"/>
            <a:chExt cx="5426256" cy="717270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5426256" cy="717270"/>
              <a:chOff x="0" y="0"/>
              <a:chExt cx="5426256" cy="71727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51" id="51"/>
            <p:cNvGrpSpPr/>
            <p:nvPr/>
          </p:nvGrpSpPr>
          <p:grpSpPr>
            <a:xfrm rot="0">
              <a:off x="1108628" y="53114"/>
              <a:ext cx="3733136" cy="653455"/>
              <a:chOff x="0" y="0"/>
              <a:chExt cx="3733136" cy="653455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코드 설계 및 수정</a:t>
                </a:r>
              </a:p>
            </p:txBody>
          </p:sp>
        </p:grpSp>
        <p:sp>
          <p:nvSpPr>
            <p:cNvPr name="Freeform 54" id="54"/>
            <p:cNvSpPr/>
            <p:nvPr/>
          </p:nvSpPr>
          <p:spPr>
            <a:xfrm flipH="false" flipV="false" rot="0">
              <a:off x="210216" y="149084"/>
              <a:ext cx="382242" cy="407724"/>
            </a:xfrm>
            <a:custGeom>
              <a:avLst/>
              <a:gdLst/>
              <a:ahLst/>
              <a:cxnLst/>
              <a:rect r="r" b="b" t="t" l="l"/>
              <a:pathLst>
                <a:path h="407724" w="382242">
                  <a:moveTo>
                    <a:pt x="0" y="0"/>
                  </a:moveTo>
                  <a:lnTo>
                    <a:pt x="382242" y="0"/>
                  </a:lnTo>
                  <a:lnTo>
                    <a:pt x="382242" y="407724"/>
                  </a:lnTo>
                  <a:lnTo>
                    <a:pt x="0" y="407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11364792" y="6982375"/>
            <a:ext cx="4069692" cy="537953"/>
            <a:chOff x="0" y="0"/>
            <a:chExt cx="5426256" cy="717270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5426256" cy="717270"/>
              <a:chOff x="0" y="0"/>
              <a:chExt cx="5426256" cy="71727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60" id="60"/>
            <p:cNvGrpSpPr/>
            <p:nvPr/>
          </p:nvGrpSpPr>
          <p:grpSpPr>
            <a:xfrm rot="0">
              <a:off x="1108628" y="53114"/>
              <a:ext cx="3733136" cy="653455"/>
              <a:chOff x="0" y="0"/>
              <a:chExt cx="3733136" cy="653455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코드 설계 및 수정</a:t>
                </a:r>
              </a:p>
            </p:txBody>
          </p:sp>
        </p:grpSp>
        <p:sp>
          <p:nvSpPr>
            <p:cNvPr name="Freeform 63" id="63"/>
            <p:cNvSpPr/>
            <p:nvPr/>
          </p:nvSpPr>
          <p:spPr>
            <a:xfrm flipH="false" flipV="false" rot="0">
              <a:off x="210216" y="149084"/>
              <a:ext cx="382242" cy="407724"/>
            </a:xfrm>
            <a:custGeom>
              <a:avLst/>
              <a:gdLst/>
              <a:ahLst/>
              <a:cxnLst/>
              <a:rect r="r" b="b" t="t" l="l"/>
              <a:pathLst>
                <a:path h="407724" w="382242">
                  <a:moveTo>
                    <a:pt x="0" y="0"/>
                  </a:moveTo>
                  <a:lnTo>
                    <a:pt x="382242" y="0"/>
                  </a:lnTo>
                  <a:lnTo>
                    <a:pt x="382242" y="407724"/>
                  </a:lnTo>
                  <a:lnTo>
                    <a:pt x="0" y="407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1383842" y="7898757"/>
            <a:ext cx="4069692" cy="537953"/>
            <a:chOff x="0" y="0"/>
            <a:chExt cx="5426256" cy="717270"/>
          </a:xfrm>
        </p:grpSpPr>
        <p:grpSp>
          <p:nvGrpSpPr>
            <p:cNvPr name="Group 65" id="65"/>
            <p:cNvGrpSpPr/>
            <p:nvPr/>
          </p:nvGrpSpPr>
          <p:grpSpPr>
            <a:xfrm rot="0">
              <a:off x="0" y="0"/>
              <a:ext cx="5426256" cy="717270"/>
              <a:chOff x="0" y="0"/>
              <a:chExt cx="5426256" cy="71727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08628" y="53114"/>
              <a:ext cx="3733136" cy="653455"/>
              <a:chOff x="0" y="0"/>
              <a:chExt cx="3733136" cy="653455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코드 설계 및 수정</a:t>
                </a:r>
              </a:p>
            </p:txBody>
          </p:sp>
        </p:grpSp>
        <p:sp>
          <p:nvSpPr>
            <p:cNvPr name="Freeform 72" id="72"/>
            <p:cNvSpPr/>
            <p:nvPr/>
          </p:nvSpPr>
          <p:spPr>
            <a:xfrm flipH="false" flipV="false" rot="0">
              <a:off x="210216" y="149084"/>
              <a:ext cx="382242" cy="407724"/>
            </a:xfrm>
            <a:custGeom>
              <a:avLst/>
              <a:gdLst/>
              <a:ahLst/>
              <a:cxnLst/>
              <a:rect r="r" b="b" t="t" l="l"/>
              <a:pathLst>
                <a:path h="407724" w="382242">
                  <a:moveTo>
                    <a:pt x="0" y="0"/>
                  </a:moveTo>
                  <a:lnTo>
                    <a:pt x="382242" y="0"/>
                  </a:lnTo>
                  <a:lnTo>
                    <a:pt x="382242" y="407724"/>
                  </a:lnTo>
                  <a:lnTo>
                    <a:pt x="0" y="407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73" id="73"/>
          <p:cNvSpPr/>
          <p:nvPr/>
        </p:nvSpPr>
        <p:spPr>
          <a:xfrm flipH="false" flipV="false" rot="0">
            <a:off x="11538273" y="9119549"/>
            <a:ext cx="315446" cy="305793"/>
          </a:xfrm>
          <a:custGeom>
            <a:avLst/>
            <a:gdLst/>
            <a:ahLst/>
            <a:cxnLst/>
            <a:rect r="r" b="b" t="t" l="l"/>
            <a:pathLst>
              <a:path h="305793" w="315446">
                <a:moveTo>
                  <a:pt x="0" y="0"/>
                </a:moveTo>
                <a:lnTo>
                  <a:pt x="315447" y="0"/>
                </a:lnTo>
                <a:lnTo>
                  <a:pt x="315447" y="305793"/>
                </a:lnTo>
                <a:lnTo>
                  <a:pt x="0" y="305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016" r="0" b="-5017"/>
            </a:stretch>
          </a:blipFill>
        </p:spPr>
      </p:sp>
      <p:grpSp>
        <p:nvGrpSpPr>
          <p:cNvPr name="Group 74" id="74"/>
          <p:cNvGrpSpPr/>
          <p:nvPr/>
        </p:nvGrpSpPr>
        <p:grpSpPr>
          <a:xfrm rot="0">
            <a:off x="6714326" y="6038742"/>
            <a:ext cx="4069692" cy="558533"/>
            <a:chOff x="0" y="0"/>
            <a:chExt cx="5426256" cy="744710"/>
          </a:xfrm>
        </p:grpSpPr>
        <p:grpSp>
          <p:nvGrpSpPr>
            <p:cNvPr name="Group 75" id="75"/>
            <p:cNvGrpSpPr/>
            <p:nvPr/>
          </p:nvGrpSpPr>
          <p:grpSpPr>
            <a:xfrm rot="0">
              <a:off x="0" y="27440"/>
              <a:ext cx="5426256" cy="717270"/>
              <a:chOff x="0" y="0"/>
              <a:chExt cx="5426256" cy="71727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77" id="77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Freeform 79" id="79"/>
            <p:cNvSpPr/>
            <p:nvPr/>
          </p:nvSpPr>
          <p:spPr>
            <a:xfrm flipH="false" flipV="false" rot="0">
              <a:off x="149084" y="149084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80" id="80"/>
            <p:cNvGrpSpPr/>
            <p:nvPr/>
          </p:nvGrpSpPr>
          <p:grpSpPr>
            <a:xfrm rot="0">
              <a:off x="994328" y="53114"/>
              <a:ext cx="3733136" cy="653455"/>
              <a:chOff x="0" y="0"/>
              <a:chExt cx="3733136" cy="653455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이미지 전처리 및 모델 학습</a:t>
                </a:r>
              </a:p>
            </p:txBody>
          </p:sp>
        </p:grpSp>
      </p:grpSp>
      <p:grpSp>
        <p:nvGrpSpPr>
          <p:cNvPr name="Group 83" id="83"/>
          <p:cNvGrpSpPr/>
          <p:nvPr/>
        </p:nvGrpSpPr>
        <p:grpSpPr>
          <a:xfrm rot="0">
            <a:off x="6714326" y="6968750"/>
            <a:ext cx="4069692" cy="558533"/>
            <a:chOff x="0" y="0"/>
            <a:chExt cx="5426256" cy="744710"/>
          </a:xfrm>
        </p:grpSpPr>
        <p:grpSp>
          <p:nvGrpSpPr>
            <p:cNvPr name="Group 84" id="84"/>
            <p:cNvGrpSpPr/>
            <p:nvPr/>
          </p:nvGrpSpPr>
          <p:grpSpPr>
            <a:xfrm rot="0">
              <a:off x="0" y="27440"/>
              <a:ext cx="5426256" cy="717270"/>
              <a:chOff x="0" y="0"/>
              <a:chExt cx="5426256" cy="71727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86" id="86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Freeform 88" id="88"/>
            <p:cNvSpPr/>
            <p:nvPr/>
          </p:nvSpPr>
          <p:spPr>
            <a:xfrm flipH="false" flipV="false" rot="0">
              <a:off x="149084" y="149084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89" id="89"/>
            <p:cNvGrpSpPr/>
            <p:nvPr/>
          </p:nvGrpSpPr>
          <p:grpSpPr>
            <a:xfrm rot="0">
              <a:off x="994328" y="53114"/>
              <a:ext cx="3733136" cy="653455"/>
              <a:chOff x="0" y="0"/>
              <a:chExt cx="3733136" cy="653455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모델 학습 및 월드 구축</a:t>
                </a:r>
              </a:p>
            </p:txBody>
          </p:sp>
        </p:grpSp>
      </p:grpSp>
      <p:grpSp>
        <p:nvGrpSpPr>
          <p:cNvPr name="Group 92" id="92"/>
          <p:cNvGrpSpPr/>
          <p:nvPr/>
        </p:nvGrpSpPr>
        <p:grpSpPr>
          <a:xfrm rot="0">
            <a:off x="6723851" y="7898757"/>
            <a:ext cx="4069692" cy="558533"/>
            <a:chOff x="0" y="0"/>
            <a:chExt cx="5426256" cy="744710"/>
          </a:xfrm>
        </p:grpSpPr>
        <p:grpSp>
          <p:nvGrpSpPr>
            <p:cNvPr name="Group 93" id="93"/>
            <p:cNvGrpSpPr/>
            <p:nvPr/>
          </p:nvGrpSpPr>
          <p:grpSpPr>
            <a:xfrm rot="0">
              <a:off x="0" y="27440"/>
              <a:ext cx="5426256" cy="717270"/>
              <a:chOff x="0" y="0"/>
              <a:chExt cx="5426256" cy="71727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95" id="95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Freeform 97" id="97"/>
            <p:cNvSpPr/>
            <p:nvPr/>
          </p:nvSpPr>
          <p:spPr>
            <a:xfrm flipH="false" flipV="false" rot="0">
              <a:off x="149084" y="149084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98" id="98"/>
            <p:cNvGrpSpPr/>
            <p:nvPr/>
          </p:nvGrpSpPr>
          <p:grpSpPr>
            <a:xfrm rot="0">
              <a:off x="994328" y="53114"/>
              <a:ext cx="3733136" cy="653455"/>
              <a:chOff x="0" y="0"/>
              <a:chExt cx="3733136" cy="653455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이미지 전처리 및 자료 정리</a:t>
                </a:r>
              </a:p>
            </p:txBody>
          </p:sp>
        </p:grpSp>
      </p:grpSp>
      <p:grpSp>
        <p:nvGrpSpPr>
          <p:cNvPr name="Group 101" id="101"/>
          <p:cNvGrpSpPr/>
          <p:nvPr/>
        </p:nvGrpSpPr>
        <p:grpSpPr>
          <a:xfrm rot="0">
            <a:off x="6714326" y="8828765"/>
            <a:ext cx="4069692" cy="558533"/>
            <a:chOff x="0" y="0"/>
            <a:chExt cx="5426256" cy="744710"/>
          </a:xfrm>
        </p:grpSpPr>
        <p:grpSp>
          <p:nvGrpSpPr>
            <p:cNvPr name="Group 102" id="102"/>
            <p:cNvGrpSpPr/>
            <p:nvPr/>
          </p:nvGrpSpPr>
          <p:grpSpPr>
            <a:xfrm rot="0">
              <a:off x="0" y="27440"/>
              <a:ext cx="5426256" cy="717270"/>
              <a:chOff x="0" y="0"/>
              <a:chExt cx="5426256" cy="717270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Freeform 106" id="106"/>
            <p:cNvSpPr/>
            <p:nvPr/>
          </p:nvSpPr>
          <p:spPr>
            <a:xfrm flipH="false" flipV="false" rot="0">
              <a:off x="149084" y="149084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07" id="107"/>
            <p:cNvGrpSpPr/>
            <p:nvPr/>
          </p:nvGrpSpPr>
          <p:grpSpPr>
            <a:xfrm rot="0">
              <a:off x="994328" y="53114"/>
              <a:ext cx="3733136" cy="653455"/>
              <a:chOff x="0" y="0"/>
              <a:chExt cx="3733136" cy="653455"/>
            </a:xfrm>
          </p:grpSpPr>
          <p:sp>
            <p:nvSpPr>
              <p:cNvPr name="Freeform 108" id="108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09" id="109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주요 기기 설정</a:t>
                </a:r>
              </a:p>
            </p:txBody>
          </p:sp>
        </p:grpSp>
      </p:grpSp>
      <p:sp>
        <p:nvSpPr>
          <p:cNvPr name="TextBox 110" id="110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팀 구성 역할 및 프로젝트 수행 절차</a:t>
            </a:r>
          </a:p>
        </p:txBody>
      </p:sp>
      <p:grpSp>
        <p:nvGrpSpPr>
          <p:cNvPr name="Group 111" id="111"/>
          <p:cNvGrpSpPr/>
          <p:nvPr/>
        </p:nvGrpSpPr>
        <p:grpSpPr>
          <a:xfrm rot="0">
            <a:off x="11383842" y="8828765"/>
            <a:ext cx="4069692" cy="537953"/>
            <a:chOff x="0" y="0"/>
            <a:chExt cx="5426256" cy="717270"/>
          </a:xfrm>
        </p:grpSpPr>
        <p:grpSp>
          <p:nvGrpSpPr>
            <p:cNvPr name="Group 112" id="112"/>
            <p:cNvGrpSpPr/>
            <p:nvPr/>
          </p:nvGrpSpPr>
          <p:grpSpPr>
            <a:xfrm rot="0">
              <a:off x="0" y="0"/>
              <a:ext cx="5426256" cy="717270"/>
              <a:chOff x="0" y="0"/>
              <a:chExt cx="5426256" cy="717270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116" id="116"/>
            <p:cNvGrpSpPr/>
            <p:nvPr/>
          </p:nvGrpSpPr>
          <p:grpSpPr>
            <a:xfrm rot="0">
              <a:off x="1108628" y="53114"/>
              <a:ext cx="3733136" cy="653455"/>
              <a:chOff x="0" y="0"/>
              <a:chExt cx="3733136" cy="653455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시스템 설정 최적화</a:t>
                </a:r>
              </a:p>
            </p:txBody>
          </p:sp>
        </p:grpSp>
        <p:sp>
          <p:nvSpPr>
            <p:cNvPr name="Freeform 119" id="119"/>
            <p:cNvSpPr/>
            <p:nvPr/>
          </p:nvSpPr>
          <p:spPr>
            <a:xfrm flipH="false" flipV="false" rot="0">
              <a:off x="210216" y="149084"/>
              <a:ext cx="382242" cy="407724"/>
            </a:xfrm>
            <a:custGeom>
              <a:avLst/>
              <a:gdLst/>
              <a:ahLst/>
              <a:cxnLst/>
              <a:rect r="r" b="b" t="t" l="l"/>
              <a:pathLst>
                <a:path h="407724" w="382242">
                  <a:moveTo>
                    <a:pt x="0" y="0"/>
                  </a:moveTo>
                  <a:lnTo>
                    <a:pt x="382242" y="0"/>
                  </a:lnTo>
                  <a:lnTo>
                    <a:pt x="382242" y="407724"/>
                  </a:lnTo>
                  <a:lnTo>
                    <a:pt x="0" y="407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0" id="120"/>
          <p:cNvGrpSpPr/>
          <p:nvPr/>
        </p:nvGrpSpPr>
        <p:grpSpPr>
          <a:xfrm rot="0">
            <a:off x="812836" y="2021580"/>
            <a:ext cx="15765704" cy="744662"/>
            <a:chOff x="0" y="0"/>
            <a:chExt cx="21020938" cy="992883"/>
          </a:xfrm>
        </p:grpSpPr>
        <p:grpSp>
          <p:nvGrpSpPr>
            <p:cNvPr name="Group 121" id="121"/>
            <p:cNvGrpSpPr/>
            <p:nvPr/>
          </p:nvGrpSpPr>
          <p:grpSpPr>
            <a:xfrm rot="0">
              <a:off x="0" y="382572"/>
              <a:ext cx="202294" cy="227738"/>
              <a:chOff x="0" y="0"/>
              <a:chExt cx="202294" cy="227738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-4953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372068" y="0"/>
              <a:ext cx="20648870" cy="992883"/>
              <a:chOff x="0" y="0"/>
              <a:chExt cx="20648870" cy="992883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20648870" cy="992883"/>
              </a:xfrm>
              <a:custGeom>
                <a:avLst/>
                <a:gdLst/>
                <a:ahLst/>
                <a:cxnLst/>
                <a:rect r="r" b="b" t="t" l="l"/>
                <a:pathLst>
                  <a:path h="992883" w="20648870">
                    <a:moveTo>
                      <a:pt x="0" y="0"/>
                    </a:moveTo>
                    <a:lnTo>
                      <a:pt x="20648870" y="0"/>
                    </a:lnTo>
                    <a:lnTo>
                      <a:pt x="20648870" y="992883"/>
                    </a:lnTo>
                    <a:lnTo>
                      <a:pt x="0" y="9928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0" y="9525"/>
                <a:ext cx="20648870" cy="98335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240"/>
                  </a:lnSpc>
                </a:pPr>
                <a:r>
                  <a:rPr lang="en-US" sz="2700" spc="10">
                    <a:solidFill>
                      <a:srgbClr val="000000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훈련생 별 주도적으로 참여한 부분</a:t>
                </a: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4153" y="499865"/>
            <a:ext cx="1900019" cy="1246496"/>
            <a:chOff x="0" y="0"/>
            <a:chExt cx="2533358" cy="16619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3358" cy="1661994"/>
            </a:xfrm>
            <a:custGeom>
              <a:avLst/>
              <a:gdLst/>
              <a:ahLst/>
              <a:cxnLst/>
              <a:rect r="r" b="b" t="t" l="l"/>
              <a:pathLst>
                <a:path h="1661994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61925"/>
              <a:ext cx="2533358" cy="1823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773070" y="4038600"/>
          <a:ext cx="16827397" cy="5497932"/>
        </p:xfrm>
        <a:graphic>
          <a:graphicData uri="http://schemas.openxmlformats.org/drawingml/2006/table">
            <a:tbl>
              <a:tblPr/>
              <a:tblGrid>
                <a:gridCol w="3357690"/>
                <a:gridCol w="2214385"/>
                <a:gridCol w="11255323"/>
              </a:tblGrid>
              <a:tr h="8587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훈련생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역할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담당 업무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</a:tr>
              <a:tr h="11597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박정하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팀원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7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이요셉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팀원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7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제민수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팀원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7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박준태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조장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5" id="15"/>
          <p:cNvSpPr/>
          <p:nvPr/>
        </p:nvSpPr>
        <p:spPr>
          <a:xfrm flipH="false" flipV="false" rot="-6939650">
            <a:off x="2571" y="8295849"/>
            <a:ext cx="2178633" cy="1376046"/>
          </a:xfrm>
          <a:custGeom>
            <a:avLst/>
            <a:gdLst/>
            <a:ahLst/>
            <a:cxnLst/>
            <a:rect r="r" b="b" t="t" l="l"/>
            <a:pathLst>
              <a:path h="1376046" w="2178633">
                <a:moveTo>
                  <a:pt x="0" y="0"/>
                </a:moveTo>
                <a:lnTo>
                  <a:pt x="2178633" y="0"/>
                </a:lnTo>
                <a:lnTo>
                  <a:pt x="2178633" y="1376046"/>
                </a:lnTo>
                <a:lnTo>
                  <a:pt x="0" y="1376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784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706680" y="9189976"/>
            <a:ext cx="164938" cy="164939"/>
          </a:xfrm>
          <a:custGeom>
            <a:avLst/>
            <a:gdLst/>
            <a:ahLst/>
            <a:cxnLst/>
            <a:rect r="r" b="b" t="t" l="l"/>
            <a:pathLst>
              <a:path h="164939" w="164938">
                <a:moveTo>
                  <a:pt x="0" y="0"/>
                </a:moveTo>
                <a:lnTo>
                  <a:pt x="164938" y="0"/>
                </a:lnTo>
                <a:lnTo>
                  <a:pt x="164938" y="164939"/>
                </a:lnTo>
                <a:lnTo>
                  <a:pt x="0" y="16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34300">
            <a:off x="12931649" y="7143325"/>
            <a:ext cx="5565590" cy="2804224"/>
          </a:xfrm>
          <a:custGeom>
            <a:avLst/>
            <a:gdLst/>
            <a:ahLst/>
            <a:cxnLst/>
            <a:rect r="r" b="b" t="t" l="l"/>
            <a:pathLst>
              <a:path h="2804224" w="5565590">
                <a:moveTo>
                  <a:pt x="0" y="0"/>
                </a:moveTo>
                <a:lnTo>
                  <a:pt x="5565589" y="0"/>
                </a:lnTo>
                <a:lnTo>
                  <a:pt x="5565589" y="2804225"/>
                </a:lnTo>
                <a:lnTo>
                  <a:pt x="0" y="2804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9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748480" y="7520681"/>
            <a:ext cx="2539518" cy="2059408"/>
            <a:chOff x="0" y="0"/>
            <a:chExt cx="3386024" cy="27458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86074" cy="2745867"/>
            </a:xfrm>
            <a:custGeom>
              <a:avLst/>
              <a:gdLst/>
              <a:ahLst/>
              <a:cxnLst/>
              <a:rect r="r" b="b" t="t" l="l"/>
              <a:pathLst>
                <a:path h="2745867" w="3386074">
                  <a:moveTo>
                    <a:pt x="3386074" y="2745867"/>
                  </a:moveTo>
                  <a:lnTo>
                    <a:pt x="3386074" y="0"/>
                  </a:lnTo>
                  <a:lnTo>
                    <a:pt x="0" y="2745867"/>
                  </a:lnTo>
                  <a:close/>
                </a:path>
              </a:pathLst>
            </a:custGeom>
            <a:solidFill>
              <a:srgbClr val="F2F2F2">
                <a:alpha val="32941"/>
              </a:srgbClr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2700000">
            <a:off x="17749558" y="7593743"/>
            <a:ext cx="231017" cy="231017"/>
          </a:xfrm>
          <a:custGeom>
            <a:avLst/>
            <a:gdLst/>
            <a:ahLst/>
            <a:cxnLst/>
            <a:rect r="r" b="b" t="t" l="l"/>
            <a:pathLst>
              <a:path h="231017" w="231017">
                <a:moveTo>
                  <a:pt x="0" y="0"/>
                </a:moveTo>
                <a:lnTo>
                  <a:pt x="231017" y="0"/>
                </a:lnTo>
                <a:lnTo>
                  <a:pt x="231017" y="231016"/>
                </a:lnTo>
                <a:lnTo>
                  <a:pt x="0" y="231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359136" y="5229772"/>
            <a:ext cx="4069692" cy="537953"/>
            <a:chOff x="0" y="0"/>
            <a:chExt cx="5426256" cy="71727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5426256" cy="717270"/>
              <a:chOff x="0" y="0"/>
              <a:chExt cx="5426256" cy="71727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1108628" y="53114"/>
              <a:ext cx="3733136" cy="653455"/>
              <a:chOff x="0" y="0"/>
              <a:chExt cx="3733136" cy="65345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코드 설계 및 수정</a:t>
                </a:r>
              </a:p>
            </p:txBody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210216" y="149084"/>
              <a:ext cx="382242" cy="407724"/>
            </a:xfrm>
            <a:custGeom>
              <a:avLst/>
              <a:gdLst/>
              <a:ahLst/>
              <a:cxnLst/>
              <a:rect r="r" b="b" t="t" l="l"/>
              <a:pathLst>
                <a:path h="407724" w="382242">
                  <a:moveTo>
                    <a:pt x="0" y="0"/>
                  </a:moveTo>
                  <a:lnTo>
                    <a:pt x="382242" y="0"/>
                  </a:lnTo>
                  <a:lnTo>
                    <a:pt x="382242" y="407724"/>
                  </a:lnTo>
                  <a:lnTo>
                    <a:pt x="0" y="407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700078" y="5209192"/>
            <a:ext cx="4069692" cy="558533"/>
            <a:chOff x="0" y="0"/>
            <a:chExt cx="5426256" cy="74471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27440"/>
              <a:ext cx="5426256" cy="717270"/>
              <a:chOff x="0" y="0"/>
              <a:chExt cx="5426256" cy="71727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149084" y="149084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36" id="36"/>
            <p:cNvGrpSpPr/>
            <p:nvPr/>
          </p:nvGrpSpPr>
          <p:grpSpPr>
            <a:xfrm rot="0">
              <a:off x="994328" y="53114"/>
              <a:ext cx="3733136" cy="653455"/>
              <a:chOff x="0" y="0"/>
              <a:chExt cx="3733136" cy="65345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이미지 전처리 및 자료 정리</a:t>
                </a:r>
              </a:p>
            </p:txBody>
          </p:sp>
        </p:grpSp>
      </p:grpSp>
      <p:grpSp>
        <p:nvGrpSpPr>
          <p:cNvPr name="Group 39" id="39"/>
          <p:cNvGrpSpPr/>
          <p:nvPr/>
        </p:nvGrpSpPr>
        <p:grpSpPr>
          <a:xfrm rot="0">
            <a:off x="11359136" y="6401247"/>
            <a:ext cx="4069692" cy="537953"/>
            <a:chOff x="0" y="0"/>
            <a:chExt cx="5426256" cy="717270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5426256" cy="717270"/>
              <a:chOff x="0" y="0"/>
              <a:chExt cx="5426256" cy="71727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44" id="44"/>
            <p:cNvGrpSpPr/>
            <p:nvPr/>
          </p:nvGrpSpPr>
          <p:grpSpPr>
            <a:xfrm rot="0">
              <a:off x="1108628" y="53114"/>
              <a:ext cx="3733136" cy="653455"/>
              <a:chOff x="0" y="0"/>
              <a:chExt cx="3733136" cy="65345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코드 설계 및 수정</a:t>
                </a:r>
              </a:p>
            </p:txBody>
          </p:sp>
        </p:grpSp>
        <p:sp>
          <p:nvSpPr>
            <p:cNvPr name="Freeform 47" id="47"/>
            <p:cNvSpPr/>
            <p:nvPr/>
          </p:nvSpPr>
          <p:spPr>
            <a:xfrm flipH="false" flipV="false" rot="0">
              <a:off x="210216" y="149084"/>
              <a:ext cx="382242" cy="407724"/>
            </a:xfrm>
            <a:custGeom>
              <a:avLst/>
              <a:gdLst/>
              <a:ahLst/>
              <a:cxnLst/>
              <a:rect r="r" b="b" t="t" l="l"/>
              <a:pathLst>
                <a:path h="407724" w="382242">
                  <a:moveTo>
                    <a:pt x="0" y="0"/>
                  </a:moveTo>
                  <a:lnTo>
                    <a:pt x="382242" y="0"/>
                  </a:lnTo>
                  <a:lnTo>
                    <a:pt x="382242" y="407724"/>
                  </a:lnTo>
                  <a:lnTo>
                    <a:pt x="0" y="407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6700078" y="6411537"/>
            <a:ext cx="4069692" cy="537953"/>
            <a:chOff x="0" y="0"/>
            <a:chExt cx="5426256" cy="71727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426329" cy="717296"/>
            </a:xfrm>
            <a:custGeom>
              <a:avLst/>
              <a:gdLst/>
              <a:ahLst/>
              <a:cxnLst/>
              <a:rect r="r" b="b" t="t" l="l"/>
              <a:pathLst>
                <a:path h="717296" w="5426329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lnTo>
                    <a:pt x="5067681" y="0"/>
                  </a:lnTo>
                  <a:cubicBezTo>
                    <a:pt x="5265801" y="0"/>
                    <a:pt x="5426329" y="160528"/>
                    <a:pt x="5426329" y="358648"/>
                  </a:cubicBezTo>
                  <a:cubicBezTo>
                    <a:pt x="5426329" y="556768"/>
                    <a:pt x="5265801" y="717296"/>
                    <a:pt x="5067681" y="717296"/>
                  </a:cubicBezTo>
                  <a:lnTo>
                    <a:pt x="358648" y="717296"/>
                  </a:lnTo>
                  <a:cubicBezTo>
                    <a:pt x="160528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6700078" y="6390957"/>
            <a:ext cx="537953" cy="537953"/>
            <a:chOff x="0" y="0"/>
            <a:chExt cx="717270" cy="71727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17296" cy="717296"/>
            </a:xfrm>
            <a:custGeom>
              <a:avLst/>
              <a:gdLst/>
              <a:ahLst/>
              <a:cxnLst/>
              <a:rect r="r" b="b" t="t" l="l"/>
              <a:pathLst>
                <a:path h="717296" w="717296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cubicBezTo>
                    <a:pt x="556768" y="0"/>
                    <a:pt x="717296" y="160528"/>
                    <a:pt x="717296" y="358648"/>
                  </a:cubicBezTo>
                  <a:cubicBezTo>
                    <a:pt x="717296" y="556768"/>
                    <a:pt x="556641" y="717296"/>
                    <a:pt x="358648" y="717296"/>
                  </a:cubicBezTo>
                  <a:cubicBezTo>
                    <a:pt x="160655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52" id="52"/>
          <p:cNvSpPr/>
          <p:nvPr/>
        </p:nvSpPr>
        <p:spPr>
          <a:xfrm flipH="false" flipV="false" rot="0">
            <a:off x="6811891" y="6502770"/>
            <a:ext cx="314325" cy="314325"/>
          </a:xfrm>
          <a:custGeom>
            <a:avLst/>
            <a:gdLst/>
            <a:ahLst/>
            <a:cxnLst/>
            <a:rect r="r" b="b" t="t" l="l"/>
            <a:pathLst>
              <a:path h="314325" w="314325">
                <a:moveTo>
                  <a:pt x="0" y="0"/>
                </a:moveTo>
                <a:lnTo>
                  <a:pt x="314325" y="0"/>
                </a:lnTo>
                <a:lnTo>
                  <a:pt x="314325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53" id="53"/>
          <p:cNvGrpSpPr/>
          <p:nvPr/>
        </p:nvGrpSpPr>
        <p:grpSpPr>
          <a:xfrm rot="0">
            <a:off x="7445824" y="6430792"/>
            <a:ext cx="3323946" cy="490091"/>
            <a:chOff x="0" y="0"/>
            <a:chExt cx="4431928" cy="65345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4431928" cy="653455"/>
            </a:xfrm>
            <a:custGeom>
              <a:avLst/>
              <a:gdLst/>
              <a:ahLst/>
              <a:cxnLst/>
              <a:rect r="r" b="b" t="t" l="l"/>
              <a:pathLst>
                <a:path h="653455" w="4431928">
                  <a:moveTo>
                    <a:pt x="0" y="0"/>
                  </a:moveTo>
                  <a:lnTo>
                    <a:pt x="4431928" y="0"/>
                  </a:lnTo>
                  <a:lnTo>
                    <a:pt x="4431928" y="653455"/>
                  </a:lnTo>
                  <a:lnTo>
                    <a:pt x="0" y="653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0"/>
              <a:ext cx="4431928" cy="6534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TF 변환 및 ROS통신 시스템 구현 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1368661" y="8669544"/>
            <a:ext cx="4069692" cy="537953"/>
            <a:chOff x="0" y="0"/>
            <a:chExt cx="5426256" cy="717270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0" y="0"/>
              <a:ext cx="5426256" cy="717270"/>
              <a:chOff x="0" y="0"/>
              <a:chExt cx="5426256" cy="71727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08628" y="53114"/>
              <a:ext cx="3733136" cy="653455"/>
              <a:chOff x="0" y="0"/>
              <a:chExt cx="3733136" cy="65345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코드 설계 및 수정</a:t>
                </a:r>
              </a:p>
            </p:txBody>
          </p:sp>
        </p:grpSp>
        <p:sp>
          <p:nvSpPr>
            <p:cNvPr name="Freeform 64" id="64"/>
            <p:cNvSpPr/>
            <p:nvPr/>
          </p:nvSpPr>
          <p:spPr>
            <a:xfrm flipH="false" flipV="false" rot="0">
              <a:off x="210216" y="149084"/>
              <a:ext cx="382242" cy="407724"/>
            </a:xfrm>
            <a:custGeom>
              <a:avLst/>
              <a:gdLst/>
              <a:ahLst/>
              <a:cxnLst/>
              <a:rect r="r" b="b" t="t" l="l"/>
              <a:pathLst>
                <a:path h="407724" w="382242">
                  <a:moveTo>
                    <a:pt x="0" y="0"/>
                  </a:moveTo>
                  <a:lnTo>
                    <a:pt x="382242" y="0"/>
                  </a:lnTo>
                  <a:lnTo>
                    <a:pt x="382242" y="407724"/>
                  </a:lnTo>
                  <a:lnTo>
                    <a:pt x="0" y="407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6700078" y="8669544"/>
            <a:ext cx="4069692" cy="558533"/>
            <a:chOff x="0" y="0"/>
            <a:chExt cx="5426256" cy="744710"/>
          </a:xfrm>
        </p:grpSpPr>
        <p:grpSp>
          <p:nvGrpSpPr>
            <p:cNvPr name="Group 66" id="66"/>
            <p:cNvGrpSpPr/>
            <p:nvPr/>
          </p:nvGrpSpPr>
          <p:grpSpPr>
            <a:xfrm rot="0">
              <a:off x="0" y="27440"/>
              <a:ext cx="5426256" cy="717270"/>
              <a:chOff x="0" y="0"/>
              <a:chExt cx="5426256" cy="71727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68" id="68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Freeform 70" id="70"/>
            <p:cNvSpPr/>
            <p:nvPr/>
          </p:nvSpPr>
          <p:spPr>
            <a:xfrm flipH="false" flipV="false" rot="0">
              <a:off x="149084" y="149084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71" id="71"/>
            <p:cNvGrpSpPr/>
            <p:nvPr/>
          </p:nvGrpSpPr>
          <p:grpSpPr>
            <a:xfrm rot="0">
              <a:off x="994328" y="53114"/>
              <a:ext cx="3733136" cy="653455"/>
              <a:chOff x="0" y="0"/>
              <a:chExt cx="3733136" cy="653455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이미지 전처리 및 자료 정리</a:t>
                </a: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9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75" id="75"/>
          <p:cNvGrpSpPr/>
          <p:nvPr/>
        </p:nvGrpSpPr>
        <p:grpSpPr>
          <a:xfrm rot="0">
            <a:off x="773070" y="3146386"/>
            <a:ext cx="16827398" cy="568364"/>
            <a:chOff x="0" y="0"/>
            <a:chExt cx="22436530" cy="757818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22436581" cy="757936"/>
            </a:xfrm>
            <a:custGeom>
              <a:avLst/>
              <a:gdLst/>
              <a:ahLst/>
              <a:cxnLst/>
              <a:rect r="r" b="b" t="t" l="l"/>
              <a:pathLst>
                <a:path h="757936" w="22436581">
                  <a:moveTo>
                    <a:pt x="0" y="126365"/>
                  </a:moveTo>
                  <a:cubicBezTo>
                    <a:pt x="0" y="56515"/>
                    <a:pt x="56515" y="0"/>
                    <a:pt x="126365" y="0"/>
                  </a:cubicBezTo>
                  <a:lnTo>
                    <a:pt x="22310217" y="0"/>
                  </a:lnTo>
                  <a:cubicBezTo>
                    <a:pt x="22379939" y="0"/>
                    <a:pt x="22436581" y="56515"/>
                    <a:pt x="22436581" y="126365"/>
                  </a:cubicBezTo>
                  <a:lnTo>
                    <a:pt x="22436581" y="631571"/>
                  </a:lnTo>
                  <a:cubicBezTo>
                    <a:pt x="22436581" y="701294"/>
                    <a:pt x="22380067" y="757936"/>
                    <a:pt x="22310217" y="757936"/>
                  </a:cubicBezTo>
                  <a:lnTo>
                    <a:pt x="126365" y="757936"/>
                  </a:lnTo>
                  <a:cubicBezTo>
                    <a:pt x="56515" y="757809"/>
                    <a:pt x="0" y="701294"/>
                    <a:pt x="0" y="631571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1100814" y="3204194"/>
            <a:ext cx="8205204" cy="574948"/>
            <a:chOff x="0" y="0"/>
            <a:chExt cx="10940272" cy="766598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0940272" cy="766598"/>
            </a:xfrm>
            <a:custGeom>
              <a:avLst/>
              <a:gdLst/>
              <a:ahLst/>
              <a:cxnLst/>
              <a:rect r="r" b="b" t="t" l="l"/>
              <a:pathLst>
                <a:path h="766598" w="10940272">
                  <a:moveTo>
                    <a:pt x="0" y="0"/>
                  </a:moveTo>
                  <a:lnTo>
                    <a:pt x="10940272" y="0"/>
                  </a:lnTo>
                  <a:lnTo>
                    <a:pt x="10940272" y="766598"/>
                  </a:lnTo>
                  <a:lnTo>
                    <a:pt x="0" y="7665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9525"/>
              <a:ext cx="10940272" cy="7761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sz="2100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* 3조</a:t>
              </a:r>
            </a:p>
          </p:txBody>
        </p:sp>
      </p:grpSp>
      <p:sp>
        <p:nvSpPr>
          <p:cNvPr name="TextBox 80" id="80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팀 구성 역할 및 프로젝트 수행 절차</a:t>
            </a:r>
          </a:p>
        </p:txBody>
      </p:sp>
      <p:sp>
        <p:nvSpPr>
          <p:cNvPr name="Freeform 81" id="81"/>
          <p:cNvSpPr/>
          <p:nvPr/>
        </p:nvSpPr>
        <p:spPr>
          <a:xfrm flipH="false" flipV="false" rot="0">
            <a:off x="11578040" y="7989826"/>
            <a:ext cx="315446" cy="305793"/>
          </a:xfrm>
          <a:custGeom>
            <a:avLst/>
            <a:gdLst/>
            <a:ahLst/>
            <a:cxnLst/>
            <a:rect r="r" b="b" t="t" l="l"/>
            <a:pathLst>
              <a:path h="305793" w="315446">
                <a:moveTo>
                  <a:pt x="0" y="0"/>
                </a:moveTo>
                <a:lnTo>
                  <a:pt x="315446" y="0"/>
                </a:lnTo>
                <a:lnTo>
                  <a:pt x="315446" y="305793"/>
                </a:lnTo>
                <a:lnTo>
                  <a:pt x="0" y="305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016" r="0" b="-5017"/>
            </a:stretch>
          </a:blipFill>
        </p:spPr>
      </p:sp>
      <p:grpSp>
        <p:nvGrpSpPr>
          <p:cNvPr name="Group 82" id="82"/>
          <p:cNvGrpSpPr/>
          <p:nvPr/>
        </p:nvGrpSpPr>
        <p:grpSpPr>
          <a:xfrm rot="0">
            <a:off x="6700078" y="7501720"/>
            <a:ext cx="4069692" cy="558533"/>
            <a:chOff x="0" y="0"/>
            <a:chExt cx="5426256" cy="744710"/>
          </a:xfrm>
        </p:grpSpPr>
        <p:grpSp>
          <p:nvGrpSpPr>
            <p:cNvPr name="Group 83" id="83"/>
            <p:cNvGrpSpPr/>
            <p:nvPr/>
          </p:nvGrpSpPr>
          <p:grpSpPr>
            <a:xfrm rot="0">
              <a:off x="0" y="27440"/>
              <a:ext cx="5426256" cy="717270"/>
              <a:chOff x="0" y="0"/>
              <a:chExt cx="5426256" cy="71727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85" id="85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Freeform 87" id="87"/>
            <p:cNvSpPr/>
            <p:nvPr/>
          </p:nvSpPr>
          <p:spPr>
            <a:xfrm flipH="false" flipV="false" rot="0">
              <a:off x="149084" y="149084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88" id="88"/>
            <p:cNvGrpSpPr/>
            <p:nvPr/>
          </p:nvGrpSpPr>
          <p:grpSpPr>
            <a:xfrm rot="0">
              <a:off x="994328" y="53114"/>
              <a:ext cx="3733136" cy="653455"/>
              <a:chOff x="0" y="0"/>
              <a:chExt cx="3733136" cy="653455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주요 기기 설정</a:t>
                </a:r>
              </a:p>
            </p:txBody>
          </p:sp>
        </p:grpSp>
      </p:grpSp>
      <p:grpSp>
        <p:nvGrpSpPr>
          <p:cNvPr name="Group 91" id="91"/>
          <p:cNvGrpSpPr/>
          <p:nvPr/>
        </p:nvGrpSpPr>
        <p:grpSpPr>
          <a:xfrm rot="0">
            <a:off x="11359136" y="7501720"/>
            <a:ext cx="4069692" cy="537953"/>
            <a:chOff x="0" y="0"/>
            <a:chExt cx="5426256" cy="717270"/>
          </a:xfrm>
        </p:grpSpPr>
        <p:grpSp>
          <p:nvGrpSpPr>
            <p:cNvPr name="Group 92" id="92"/>
            <p:cNvGrpSpPr/>
            <p:nvPr/>
          </p:nvGrpSpPr>
          <p:grpSpPr>
            <a:xfrm rot="0">
              <a:off x="0" y="0"/>
              <a:ext cx="5426256" cy="717270"/>
              <a:chOff x="0" y="0"/>
              <a:chExt cx="5426256" cy="717270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5426329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5426329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lnTo>
                      <a:pt x="5067681" y="0"/>
                    </a:lnTo>
                    <a:cubicBezTo>
                      <a:pt x="5265801" y="0"/>
                      <a:pt x="5426329" y="160528"/>
                      <a:pt x="5426329" y="358648"/>
                    </a:cubicBezTo>
                    <a:cubicBezTo>
                      <a:pt x="5426329" y="556768"/>
                      <a:pt x="5265801" y="717296"/>
                      <a:pt x="5067681" y="717296"/>
                    </a:cubicBezTo>
                    <a:lnTo>
                      <a:pt x="358648" y="717296"/>
                    </a:lnTo>
                    <a:cubicBezTo>
                      <a:pt x="160528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94" id="94"/>
            <p:cNvGrpSpPr/>
            <p:nvPr/>
          </p:nvGrpSpPr>
          <p:grpSpPr>
            <a:xfrm rot="0">
              <a:off x="0" y="0"/>
              <a:ext cx="717270" cy="717270"/>
              <a:chOff x="0" y="0"/>
              <a:chExt cx="717270" cy="717270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717296" cy="717296"/>
              </a:xfrm>
              <a:custGeom>
                <a:avLst/>
                <a:gdLst/>
                <a:ahLst/>
                <a:cxnLst/>
                <a:rect r="r" b="b" t="t" l="l"/>
                <a:pathLst>
                  <a:path h="717296" w="717296">
                    <a:moveTo>
                      <a:pt x="0" y="358648"/>
                    </a:moveTo>
                    <a:cubicBezTo>
                      <a:pt x="0" y="160528"/>
                      <a:pt x="160528" y="0"/>
                      <a:pt x="358648" y="0"/>
                    </a:cubicBezTo>
                    <a:cubicBezTo>
                      <a:pt x="556768" y="0"/>
                      <a:pt x="717296" y="160528"/>
                      <a:pt x="717296" y="358648"/>
                    </a:cubicBezTo>
                    <a:cubicBezTo>
                      <a:pt x="717296" y="556768"/>
                      <a:pt x="556641" y="717296"/>
                      <a:pt x="358648" y="717296"/>
                    </a:cubicBezTo>
                    <a:cubicBezTo>
                      <a:pt x="160655" y="717296"/>
                      <a:pt x="0" y="556641"/>
                      <a:pt x="0" y="358648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96" id="96"/>
            <p:cNvGrpSpPr/>
            <p:nvPr/>
          </p:nvGrpSpPr>
          <p:grpSpPr>
            <a:xfrm rot="0">
              <a:off x="1108628" y="53114"/>
              <a:ext cx="3733136" cy="653455"/>
              <a:chOff x="0" y="0"/>
              <a:chExt cx="3733136" cy="653455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3733136" cy="653455"/>
              </a:xfrm>
              <a:custGeom>
                <a:avLst/>
                <a:gdLst/>
                <a:ahLst/>
                <a:cxnLst/>
                <a:rect r="r" b="b" t="t" l="l"/>
                <a:pathLst>
                  <a:path h="653455" w="3733136">
                    <a:moveTo>
                      <a:pt x="0" y="0"/>
                    </a:moveTo>
                    <a:lnTo>
                      <a:pt x="3733136" y="0"/>
                    </a:lnTo>
                    <a:lnTo>
                      <a:pt x="3733136" y="653455"/>
                    </a:lnTo>
                    <a:lnTo>
                      <a:pt x="0" y="6534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0"/>
                <a:ext cx="3733136" cy="65345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160"/>
                  </a:lnSpc>
                </a:pPr>
                <a:r>
                  <a:rPr lang="en-US" sz="1800" spc="6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시스템 설정 최적화</a:t>
                </a:r>
              </a:p>
            </p:txBody>
          </p:sp>
        </p:grpSp>
        <p:sp>
          <p:nvSpPr>
            <p:cNvPr name="Freeform 99" id="99"/>
            <p:cNvSpPr/>
            <p:nvPr/>
          </p:nvSpPr>
          <p:spPr>
            <a:xfrm flipH="false" flipV="false" rot="0">
              <a:off x="210216" y="149084"/>
              <a:ext cx="382242" cy="407724"/>
            </a:xfrm>
            <a:custGeom>
              <a:avLst/>
              <a:gdLst/>
              <a:ahLst/>
              <a:cxnLst/>
              <a:rect r="r" b="b" t="t" l="l"/>
              <a:pathLst>
                <a:path h="407724" w="382242">
                  <a:moveTo>
                    <a:pt x="0" y="0"/>
                  </a:moveTo>
                  <a:lnTo>
                    <a:pt x="382242" y="0"/>
                  </a:lnTo>
                  <a:lnTo>
                    <a:pt x="382242" y="407724"/>
                  </a:lnTo>
                  <a:lnTo>
                    <a:pt x="0" y="407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00" id="100"/>
          <p:cNvGrpSpPr/>
          <p:nvPr/>
        </p:nvGrpSpPr>
        <p:grpSpPr>
          <a:xfrm rot="0">
            <a:off x="812836" y="2021580"/>
            <a:ext cx="15765704" cy="744662"/>
            <a:chOff x="0" y="0"/>
            <a:chExt cx="21020938" cy="992883"/>
          </a:xfrm>
        </p:grpSpPr>
        <p:grpSp>
          <p:nvGrpSpPr>
            <p:cNvPr name="Group 101" id="101"/>
            <p:cNvGrpSpPr/>
            <p:nvPr/>
          </p:nvGrpSpPr>
          <p:grpSpPr>
            <a:xfrm rot="0">
              <a:off x="0" y="382572"/>
              <a:ext cx="202294" cy="227738"/>
              <a:chOff x="0" y="0"/>
              <a:chExt cx="202294" cy="227738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-4953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103" id="103"/>
            <p:cNvGrpSpPr/>
            <p:nvPr/>
          </p:nvGrpSpPr>
          <p:grpSpPr>
            <a:xfrm rot="0">
              <a:off x="372068" y="0"/>
              <a:ext cx="20648870" cy="992883"/>
              <a:chOff x="0" y="0"/>
              <a:chExt cx="20648870" cy="992883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20648870" cy="992883"/>
              </a:xfrm>
              <a:custGeom>
                <a:avLst/>
                <a:gdLst/>
                <a:ahLst/>
                <a:cxnLst/>
                <a:rect r="r" b="b" t="t" l="l"/>
                <a:pathLst>
                  <a:path h="992883" w="20648870">
                    <a:moveTo>
                      <a:pt x="0" y="0"/>
                    </a:moveTo>
                    <a:lnTo>
                      <a:pt x="20648870" y="0"/>
                    </a:lnTo>
                    <a:lnTo>
                      <a:pt x="20648870" y="992883"/>
                    </a:lnTo>
                    <a:lnTo>
                      <a:pt x="0" y="9928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0" y="9525"/>
                <a:ext cx="20648870" cy="98335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240"/>
                  </a:lnSpc>
                </a:pPr>
                <a:r>
                  <a:rPr lang="en-US" sz="2700" spc="10">
                    <a:solidFill>
                      <a:srgbClr val="000000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훈련생 별 주도적으로 참여한 부분</a:t>
                </a: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-105894" y="8392067"/>
            <a:ext cx="1776941" cy="1565151"/>
          </a:xfrm>
          <a:custGeom>
            <a:avLst/>
            <a:gdLst/>
            <a:ahLst/>
            <a:cxnLst/>
            <a:rect r="r" b="b" t="t" l="l"/>
            <a:pathLst>
              <a:path h="1565151" w="1776941">
                <a:moveTo>
                  <a:pt x="1776941" y="0"/>
                </a:moveTo>
                <a:lnTo>
                  <a:pt x="0" y="0"/>
                </a:lnTo>
                <a:lnTo>
                  <a:pt x="0" y="1565151"/>
                </a:lnTo>
                <a:lnTo>
                  <a:pt x="1776941" y="1565151"/>
                </a:lnTo>
                <a:lnTo>
                  <a:pt x="1776941" y="0"/>
                </a:lnTo>
                <a:close/>
              </a:path>
            </a:pathLst>
          </a:custGeom>
          <a:blipFill>
            <a:blip r:embed="rId3"/>
            <a:stretch>
              <a:fillRect l="0" t="-4564" r="-5657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075336" y="4833649"/>
            <a:ext cx="6792096" cy="3633236"/>
          </a:xfrm>
          <a:custGeom>
            <a:avLst/>
            <a:gdLst/>
            <a:ahLst/>
            <a:cxnLst/>
            <a:rect r="r" b="b" t="t" l="l"/>
            <a:pathLst>
              <a:path h="3633236" w="6792096">
                <a:moveTo>
                  <a:pt x="0" y="0"/>
                </a:moveTo>
                <a:lnTo>
                  <a:pt x="6792096" y="0"/>
                </a:lnTo>
                <a:lnTo>
                  <a:pt x="6792096" y="3633235"/>
                </a:lnTo>
                <a:lnTo>
                  <a:pt x="0" y="3633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214" b="-57698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5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786792" y="3929574"/>
          <a:ext cx="16783050" cy="5262522"/>
        </p:xfrm>
        <a:graphic>
          <a:graphicData uri="http://schemas.openxmlformats.org/drawingml/2006/table">
            <a:tbl>
              <a:tblPr/>
              <a:tblGrid>
                <a:gridCol w="2249472"/>
                <a:gridCol w="3481809"/>
                <a:gridCol w="7685456"/>
                <a:gridCol w="3366313"/>
              </a:tblGrid>
              <a:tr h="5726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구분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기간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활동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비고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</a:tr>
              <a:tr h="7808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사전 기획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5/9(금)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6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아이디어 선정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08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데이터 수집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5/12(월)  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이미지 데이터 수집 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08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데이터 전처리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5/13(화) ~ 5/14(수)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271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모델링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515(목) ~ 5/16(금)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팀별 중간보고 실시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93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확장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5/16(금) ~ 5/22(목)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최적화, 오류 수정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08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총 개발기간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5/9(금) ~ 5/22(목)(총 2주)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18" id="18"/>
          <p:cNvSpPr/>
          <p:nvPr/>
        </p:nvSpPr>
        <p:spPr>
          <a:xfrm flipH="false" flipV="false" rot="0">
            <a:off x="269438" y="7898274"/>
            <a:ext cx="187404" cy="187404"/>
          </a:xfrm>
          <a:custGeom>
            <a:avLst/>
            <a:gdLst/>
            <a:ahLst/>
            <a:cxnLst/>
            <a:rect r="r" b="b" t="t" l="l"/>
            <a:pathLst>
              <a:path h="187404" w="187404">
                <a:moveTo>
                  <a:pt x="0" y="0"/>
                </a:moveTo>
                <a:lnTo>
                  <a:pt x="187404" y="0"/>
                </a:lnTo>
                <a:lnTo>
                  <a:pt x="187404" y="187404"/>
                </a:lnTo>
                <a:lnTo>
                  <a:pt x="0" y="187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61166" y="4643059"/>
            <a:ext cx="3685152" cy="490370"/>
          </a:xfrm>
          <a:custGeom>
            <a:avLst/>
            <a:gdLst/>
            <a:ahLst/>
            <a:cxnLst/>
            <a:rect r="r" b="b" t="t" l="l"/>
            <a:pathLst>
              <a:path h="490370" w="3685152">
                <a:moveTo>
                  <a:pt x="0" y="0"/>
                </a:moveTo>
                <a:lnTo>
                  <a:pt x="3685152" y="0"/>
                </a:lnTo>
                <a:lnTo>
                  <a:pt x="3685152" y="490370"/>
                </a:lnTo>
                <a:lnTo>
                  <a:pt x="0" y="490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390829" y="4691706"/>
            <a:ext cx="3182604" cy="415499"/>
            <a:chOff x="0" y="0"/>
            <a:chExt cx="4243472" cy="5539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43472" cy="553998"/>
            </a:xfrm>
            <a:custGeom>
              <a:avLst/>
              <a:gdLst/>
              <a:ahLst/>
              <a:cxnLst/>
              <a:rect r="r" b="b" t="t" l="l"/>
              <a:pathLst>
                <a:path h="553998" w="4243472">
                  <a:moveTo>
                    <a:pt x="0" y="0"/>
                  </a:moveTo>
                  <a:lnTo>
                    <a:pt x="4243472" y="0"/>
                  </a:lnTo>
                  <a:lnTo>
                    <a:pt x="4243472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4243472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기획 및 주제 선정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034553" y="4760707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5" y="0"/>
                </a:lnTo>
                <a:lnTo>
                  <a:pt x="224705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075606" y="4643059"/>
            <a:ext cx="2169247" cy="490370"/>
          </a:xfrm>
          <a:custGeom>
            <a:avLst/>
            <a:gdLst/>
            <a:ahLst/>
            <a:cxnLst/>
            <a:rect r="r" b="b" t="t" l="l"/>
            <a:pathLst>
              <a:path h="490370" w="2169247">
                <a:moveTo>
                  <a:pt x="0" y="0"/>
                </a:moveTo>
                <a:lnTo>
                  <a:pt x="2169247" y="0"/>
                </a:lnTo>
                <a:lnTo>
                  <a:pt x="2169247" y="490370"/>
                </a:lnTo>
                <a:lnTo>
                  <a:pt x="0" y="490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1605268" y="4691706"/>
            <a:ext cx="1639586" cy="490091"/>
            <a:chOff x="0" y="0"/>
            <a:chExt cx="2186114" cy="6534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86114" cy="653455"/>
            </a:xfrm>
            <a:custGeom>
              <a:avLst/>
              <a:gdLst/>
              <a:ahLst/>
              <a:cxnLst/>
              <a:rect r="r" b="b" t="t" l="l"/>
              <a:pathLst>
                <a:path h="653455" w="2186114">
                  <a:moveTo>
                    <a:pt x="0" y="0"/>
                  </a:moveTo>
                  <a:lnTo>
                    <a:pt x="2186114" y="0"/>
                  </a:lnTo>
                  <a:lnTo>
                    <a:pt x="2186114" y="653455"/>
                  </a:lnTo>
                  <a:lnTo>
                    <a:pt x="0" y="653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2186114" cy="6534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기획안 작성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1235081" y="4760707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5" y="0"/>
                </a:lnTo>
                <a:lnTo>
                  <a:pt x="224705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861166" y="5443159"/>
            <a:ext cx="3685152" cy="490369"/>
          </a:xfrm>
          <a:custGeom>
            <a:avLst/>
            <a:gdLst/>
            <a:ahLst/>
            <a:cxnLst/>
            <a:rect r="r" b="b" t="t" l="l"/>
            <a:pathLst>
              <a:path h="490369" w="3685152">
                <a:moveTo>
                  <a:pt x="0" y="0"/>
                </a:moveTo>
                <a:lnTo>
                  <a:pt x="3685152" y="0"/>
                </a:lnTo>
                <a:lnTo>
                  <a:pt x="3685152" y="490370"/>
                </a:lnTo>
                <a:lnTo>
                  <a:pt x="0" y="490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390829" y="5491806"/>
            <a:ext cx="3182606" cy="692498"/>
            <a:chOff x="0" y="0"/>
            <a:chExt cx="4243474" cy="9233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243474" cy="923330"/>
            </a:xfrm>
            <a:custGeom>
              <a:avLst/>
              <a:gdLst/>
              <a:ahLst/>
              <a:cxnLst/>
              <a:rect r="r" b="b" t="t" l="l"/>
              <a:pathLst>
                <a:path h="923330" w="4243474">
                  <a:moveTo>
                    <a:pt x="0" y="0"/>
                  </a:moveTo>
                  <a:lnTo>
                    <a:pt x="4243474" y="0"/>
                  </a:lnTo>
                  <a:lnTo>
                    <a:pt x="4243474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4243474" cy="9233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필요 데이터  및 수집 절차 정의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7034553" y="5560809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5" y="0"/>
                </a:lnTo>
                <a:lnTo>
                  <a:pt x="224705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075607" y="5443159"/>
            <a:ext cx="2560385" cy="490369"/>
          </a:xfrm>
          <a:custGeom>
            <a:avLst/>
            <a:gdLst/>
            <a:ahLst/>
            <a:cxnLst/>
            <a:rect r="r" b="b" t="t" l="l"/>
            <a:pathLst>
              <a:path h="490369" w="2560385">
                <a:moveTo>
                  <a:pt x="0" y="0"/>
                </a:moveTo>
                <a:lnTo>
                  <a:pt x="2560385" y="0"/>
                </a:lnTo>
                <a:lnTo>
                  <a:pt x="2560385" y="490370"/>
                </a:lnTo>
                <a:lnTo>
                  <a:pt x="0" y="4903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235081" y="7920686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5" y="0"/>
                </a:lnTo>
                <a:lnTo>
                  <a:pt x="224705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861166" y="6236115"/>
            <a:ext cx="3685152" cy="490370"/>
          </a:xfrm>
          <a:custGeom>
            <a:avLst/>
            <a:gdLst/>
            <a:ahLst/>
            <a:cxnLst/>
            <a:rect r="r" b="b" t="t" l="l"/>
            <a:pathLst>
              <a:path h="490370" w="3685152">
                <a:moveTo>
                  <a:pt x="0" y="0"/>
                </a:moveTo>
                <a:lnTo>
                  <a:pt x="3685152" y="0"/>
                </a:lnTo>
                <a:lnTo>
                  <a:pt x="3685152" y="490369"/>
                </a:lnTo>
                <a:lnTo>
                  <a:pt x="0" y="4903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7390829" y="6258766"/>
            <a:ext cx="2957263" cy="415499"/>
            <a:chOff x="0" y="0"/>
            <a:chExt cx="3943018" cy="55399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943018" cy="553998"/>
            </a:xfrm>
            <a:custGeom>
              <a:avLst/>
              <a:gdLst/>
              <a:ahLst/>
              <a:cxnLst/>
              <a:rect r="r" b="b" t="t" l="l"/>
              <a:pathLst>
                <a:path h="553998" w="3943018">
                  <a:moveTo>
                    <a:pt x="0" y="0"/>
                  </a:moveTo>
                  <a:lnTo>
                    <a:pt x="3943018" y="0"/>
                  </a:lnTo>
                  <a:lnTo>
                    <a:pt x="3943018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3943018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데이터 정제 및 정규화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7034553" y="6346620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5" y="0"/>
                </a:lnTo>
                <a:lnTo>
                  <a:pt x="224705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6861166" y="7026690"/>
            <a:ext cx="3685152" cy="490370"/>
          </a:xfrm>
          <a:custGeom>
            <a:avLst/>
            <a:gdLst/>
            <a:ahLst/>
            <a:cxnLst/>
            <a:rect r="r" b="b" t="t" l="l"/>
            <a:pathLst>
              <a:path h="490370" w="3685152">
                <a:moveTo>
                  <a:pt x="0" y="0"/>
                </a:moveTo>
                <a:lnTo>
                  <a:pt x="3685152" y="0"/>
                </a:lnTo>
                <a:lnTo>
                  <a:pt x="3685152" y="490369"/>
                </a:lnTo>
                <a:lnTo>
                  <a:pt x="0" y="4903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7390923" y="7038367"/>
            <a:ext cx="2957263" cy="490091"/>
            <a:chOff x="0" y="0"/>
            <a:chExt cx="3943018" cy="65345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943018" cy="653455"/>
            </a:xfrm>
            <a:custGeom>
              <a:avLst/>
              <a:gdLst/>
              <a:ahLst/>
              <a:cxnLst/>
              <a:rect r="r" b="b" t="t" l="l"/>
              <a:pathLst>
                <a:path h="653455" w="3943018">
                  <a:moveTo>
                    <a:pt x="0" y="0"/>
                  </a:moveTo>
                  <a:lnTo>
                    <a:pt x="3943018" y="0"/>
                  </a:lnTo>
                  <a:lnTo>
                    <a:pt x="3943018" y="653455"/>
                  </a:lnTo>
                  <a:lnTo>
                    <a:pt x="0" y="653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3943018" cy="6534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모델 학습</a:t>
              </a: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7034553" y="7132432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5" y="0"/>
                </a:lnTo>
                <a:lnTo>
                  <a:pt x="224705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6861166" y="7822027"/>
            <a:ext cx="3685152" cy="490370"/>
          </a:xfrm>
          <a:custGeom>
            <a:avLst/>
            <a:gdLst/>
            <a:ahLst/>
            <a:cxnLst/>
            <a:rect r="r" b="b" t="t" l="l"/>
            <a:pathLst>
              <a:path h="490370" w="3685152">
                <a:moveTo>
                  <a:pt x="0" y="0"/>
                </a:moveTo>
                <a:lnTo>
                  <a:pt x="3685152" y="0"/>
                </a:lnTo>
                <a:lnTo>
                  <a:pt x="3685152" y="490370"/>
                </a:lnTo>
                <a:lnTo>
                  <a:pt x="0" y="490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7390829" y="7870674"/>
            <a:ext cx="3182606" cy="415499"/>
            <a:chOff x="0" y="0"/>
            <a:chExt cx="4243474" cy="55399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4243474" cy="553998"/>
            </a:xfrm>
            <a:custGeom>
              <a:avLst/>
              <a:gdLst/>
              <a:ahLst/>
              <a:cxnLst/>
              <a:rect r="r" b="b" t="t" l="l"/>
              <a:pathLst>
                <a:path h="553998" w="4243474">
                  <a:moveTo>
                    <a:pt x="0" y="0"/>
                  </a:moveTo>
                  <a:lnTo>
                    <a:pt x="4243474" y="0"/>
                  </a:lnTo>
                  <a:lnTo>
                    <a:pt x="424347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4243474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모델링 추가 학습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7034553" y="7939677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5" y="0"/>
                </a:lnTo>
                <a:lnTo>
                  <a:pt x="224705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1250070" y="7939581"/>
            <a:ext cx="245108" cy="270798"/>
          </a:xfrm>
          <a:custGeom>
            <a:avLst/>
            <a:gdLst/>
            <a:ahLst/>
            <a:cxnLst/>
            <a:rect r="r" b="b" t="t" l="l"/>
            <a:pathLst>
              <a:path h="270798" w="245108">
                <a:moveTo>
                  <a:pt x="0" y="0"/>
                </a:moveTo>
                <a:lnTo>
                  <a:pt x="245107" y="0"/>
                </a:lnTo>
                <a:lnTo>
                  <a:pt x="245107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9079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6861373" y="8617126"/>
            <a:ext cx="3685139" cy="490159"/>
          </a:xfrm>
          <a:custGeom>
            <a:avLst/>
            <a:gdLst/>
            <a:ahLst/>
            <a:cxnLst/>
            <a:rect r="r" b="b" t="t" l="l"/>
            <a:pathLst>
              <a:path h="490159" w="3685139">
                <a:moveTo>
                  <a:pt x="0" y="0"/>
                </a:moveTo>
                <a:lnTo>
                  <a:pt x="3685139" y="0"/>
                </a:lnTo>
                <a:lnTo>
                  <a:pt x="3685139" y="490160"/>
                </a:lnTo>
                <a:lnTo>
                  <a:pt x="0" y="4901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3" id="53"/>
          <p:cNvGrpSpPr/>
          <p:nvPr/>
        </p:nvGrpSpPr>
        <p:grpSpPr>
          <a:xfrm rot="0">
            <a:off x="7390923" y="8666011"/>
            <a:ext cx="3182400" cy="490091"/>
            <a:chOff x="0" y="0"/>
            <a:chExt cx="4243200" cy="65345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4243200" cy="653455"/>
            </a:xfrm>
            <a:custGeom>
              <a:avLst/>
              <a:gdLst/>
              <a:ahLst/>
              <a:cxnLst/>
              <a:rect r="r" b="b" t="t" l="l"/>
              <a:pathLst>
                <a:path h="653455" w="4243200">
                  <a:moveTo>
                    <a:pt x="0" y="0"/>
                  </a:moveTo>
                  <a:lnTo>
                    <a:pt x="4243200" y="0"/>
                  </a:lnTo>
                  <a:lnTo>
                    <a:pt x="4243200" y="653455"/>
                  </a:lnTo>
                  <a:lnTo>
                    <a:pt x="0" y="653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0"/>
              <a:ext cx="4243200" cy="6534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불법주정차 단속</a:t>
              </a: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 시스템 설계</a:t>
              </a:r>
            </a:p>
          </p:txBody>
        </p:sp>
      </p:grpSp>
      <p:sp>
        <p:nvSpPr>
          <p:cNvPr name="Freeform 56" id="56"/>
          <p:cNvSpPr/>
          <p:nvPr/>
        </p:nvSpPr>
        <p:spPr>
          <a:xfrm flipH="false" flipV="false" rot="0">
            <a:off x="7034647" y="8735014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5" y="0"/>
                </a:lnTo>
                <a:lnTo>
                  <a:pt x="224705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1075776" y="8617126"/>
            <a:ext cx="2560596" cy="490161"/>
          </a:xfrm>
          <a:custGeom>
            <a:avLst/>
            <a:gdLst/>
            <a:ahLst/>
            <a:cxnLst/>
            <a:rect r="r" b="b" t="t" l="l"/>
            <a:pathLst>
              <a:path h="490161" w="2560596">
                <a:moveTo>
                  <a:pt x="0" y="0"/>
                </a:moveTo>
                <a:lnTo>
                  <a:pt x="2560597" y="0"/>
                </a:lnTo>
                <a:lnTo>
                  <a:pt x="2560597" y="490161"/>
                </a:lnTo>
                <a:lnTo>
                  <a:pt x="0" y="4901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0">
            <a:off x="11605324" y="8666011"/>
            <a:ext cx="2375550" cy="490091"/>
            <a:chOff x="0" y="0"/>
            <a:chExt cx="3167400" cy="653455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167400" cy="653455"/>
            </a:xfrm>
            <a:custGeom>
              <a:avLst/>
              <a:gdLst/>
              <a:ahLst/>
              <a:cxnLst/>
              <a:rect r="r" b="b" t="t" l="l"/>
              <a:pathLst>
                <a:path h="653455" w="3167400">
                  <a:moveTo>
                    <a:pt x="0" y="0"/>
                  </a:moveTo>
                  <a:lnTo>
                    <a:pt x="3167400" y="0"/>
                  </a:lnTo>
                  <a:lnTo>
                    <a:pt x="3167400" y="653455"/>
                  </a:lnTo>
                  <a:lnTo>
                    <a:pt x="0" y="653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0"/>
              <a:ext cx="3167400" cy="6534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차량 견인 시스템 </a:t>
              </a: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구현</a:t>
              </a:r>
            </a:p>
          </p:txBody>
        </p:sp>
      </p:grpSp>
      <p:sp>
        <p:nvSpPr>
          <p:cNvPr name="Freeform 61" id="61"/>
          <p:cNvSpPr/>
          <p:nvPr/>
        </p:nvSpPr>
        <p:spPr>
          <a:xfrm flipH="false" flipV="false" rot="0">
            <a:off x="11235138" y="8735014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5" y="0"/>
                </a:lnTo>
                <a:lnTo>
                  <a:pt x="224705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1075396" y="7078941"/>
            <a:ext cx="2560596" cy="490161"/>
          </a:xfrm>
          <a:custGeom>
            <a:avLst/>
            <a:gdLst/>
            <a:ahLst/>
            <a:cxnLst/>
            <a:rect r="r" b="b" t="t" l="l"/>
            <a:pathLst>
              <a:path h="490161" w="2560596">
                <a:moveTo>
                  <a:pt x="0" y="0"/>
                </a:moveTo>
                <a:lnTo>
                  <a:pt x="2560596" y="0"/>
                </a:lnTo>
                <a:lnTo>
                  <a:pt x="2560596" y="490161"/>
                </a:lnTo>
                <a:lnTo>
                  <a:pt x="0" y="4901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3" id="63"/>
          <p:cNvGrpSpPr/>
          <p:nvPr/>
        </p:nvGrpSpPr>
        <p:grpSpPr>
          <a:xfrm rot="0">
            <a:off x="11608124" y="7084286"/>
            <a:ext cx="2375550" cy="490091"/>
            <a:chOff x="0" y="0"/>
            <a:chExt cx="3167400" cy="653455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167400" cy="653455"/>
            </a:xfrm>
            <a:custGeom>
              <a:avLst/>
              <a:gdLst/>
              <a:ahLst/>
              <a:cxnLst/>
              <a:rect r="r" b="b" t="t" l="l"/>
              <a:pathLst>
                <a:path h="653455" w="3167400">
                  <a:moveTo>
                    <a:pt x="0" y="0"/>
                  </a:moveTo>
                  <a:lnTo>
                    <a:pt x="3167400" y="0"/>
                  </a:lnTo>
                  <a:lnTo>
                    <a:pt x="3167400" y="653455"/>
                  </a:lnTo>
                  <a:lnTo>
                    <a:pt x="0" y="653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0"/>
              <a:ext cx="3167400" cy="6534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최적 </a:t>
              </a: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모델 선정</a:t>
              </a:r>
            </a:p>
          </p:txBody>
        </p:sp>
      </p:grpSp>
      <p:sp>
        <p:nvSpPr>
          <p:cNvPr name="Freeform 66" id="66"/>
          <p:cNvSpPr/>
          <p:nvPr/>
        </p:nvSpPr>
        <p:spPr>
          <a:xfrm flipH="false" flipV="false" rot="0">
            <a:off x="11250070" y="7188623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4" y="0"/>
                </a:lnTo>
                <a:lnTo>
                  <a:pt x="224704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11605324" y="5471628"/>
            <a:ext cx="1639586" cy="415499"/>
            <a:chOff x="0" y="0"/>
            <a:chExt cx="2186114" cy="553998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2186114" cy="553998"/>
            </a:xfrm>
            <a:custGeom>
              <a:avLst/>
              <a:gdLst/>
              <a:ahLst/>
              <a:cxnLst/>
              <a:rect r="r" b="b" t="t" l="l"/>
              <a:pathLst>
                <a:path h="553998" w="2186114">
                  <a:moveTo>
                    <a:pt x="0" y="0"/>
                  </a:moveTo>
                  <a:lnTo>
                    <a:pt x="2186114" y="0"/>
                  </a:lnTo>
                  <a:lnTo>
                    <a:pt x="2186114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0"/>
              <a:ext cx="2186114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기획안 작성</a:t>
              </a:r>
            </a:p>
          </p:txBody>
        </p:sp>
      </p:grpSp>
      <p:sp>
        <p:nvSpPr>
          <p:cNvPr name="Freeform 70" id="70"/>
          <p:cNvSpPr/>
          <p:nvPr/>
        </p:nvSpPr>
        <p:spPr>
          <a:xfrm flipH="false" flipV="false" rot="0">
            <a:off x="11075396" y="7822027"/>
            <a:ext cx="2560385" cy="490370"/>
          </a:xfrm>
          <a:custGeom>
            <a:avLst/>
            <a:gdLst/>
            <a:ahLst/>
            <a:cxnLst/>
            <a:rect r="r" b="b" t="t" l="l"/>
            <a:pathLst>
              <a:path h="490370" w="2560385">
                <a:moveTo>
                  <a:pt x="0" y="0"/>
                </a:moveTo>
                <a:lnTo>
                  <a:pt x="2560384" y="0"/>
                </a:lnTo>
                <a:lnTo>
                  <a:pt x="2560384" y="490370"/>
                </a:lnTo>
                <a:lnTo>
                  <a:pt x="0" y="4903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1235081" y="7957715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5" y="0"/>
                </a:lnTo>
                <a:lnTo>
                  <a:pt x="224705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11235081" y="5567256"/>
            <a:ext cx="224705" cy="270798"/>
          </a:xfrm>
          <a:custGeom>
            <a:avLst/>
            <a:gdLst/>
            <a:ahLst/>
            <a:cxnLst/>
            <a:rect r="r" b="b" t="t" l="l"/>
            <a:pathLst>
              <a:path h="270798" w="224705">
                <a:moveTo>
                  <a:pt x="0" y="0"/>
                </a:moveTo>
                <a:lnTo>
                  <a:pt x="224705" y="0"/>
                </a:lnTo>
                <a:lnTo>
                  <a:pt x="224705" y="270798"/>
                </a:lnTo>
                <a:lnTo>
                  <a:pt x="0" y="270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73" id="73"/>
          <p:cNvGrpSpPr/>
          <p:nvPr/>
        </p:nvGrpSpPr>
        <p:grpSpPr>
          <a:xfrm rot="0">
            <a:off x="11628527" y="7877928"/>
            <a:ext cx="1639586" cy="490091"/>
            <a:chOff x="0" y="0"/>
            <a:chExt cx="2186114" cy="653455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2186114" cy="653455"/>
            </a:xfrm>
            <a:custGeom>
              <a:avLst/>
              <a:gdLst/>
              <a:ahLst/>
              <a:cxnLst/>
              <a:rect r="r" b="b" t="t" l="l"/>
              <a:pathLst>
                <a:path h="653455" w="2186114">
                  <a:moveTo>
                    <a:pt x="0" y="0"/>
                  </a:moveTo>
                  <a:lnTo>
                    <a:pt x="2186114" y="0"/>
                  </a:lnTo>
                  <a:lnTo>
                    <a:pt x="2186114" y="653455"/>
                  </a:lnTo>
                  <a:lnTo>
                    <a:pt x="0" y="653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0"/>
              <a:ext cx="2186114" cy="6534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주행시스템 기획</a:t>
              </a:r>
            </a:p>
          </p:txBody>
        </p:sp>
      </p:grpSp>
      <p:sp>
        <p:nvSpPr>
          <p:cNvPr name="TextBox 76" id="76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팀 구성 역할 및 프로젝트 수행 절차</a:t>
            </a:r>
          </a:p>
        </p:txBody>
      </p:sp>
      <p:grpSp>
        <p:nvGrpSpPr>
          <p:cNvPr name="Group 77" id="77"/>
          <p:cNvGrpSpPr/>
          <p:nvPr/>
        </p:nvGrpSpPr>
        <p:grpSpPr>
          <a:xfrm rot="0">
            <a:off x="812836" y="2021580"/>
            <a:ext cx="15765704" cy="744662"/>
            <a:chOff x="0" y="0"/>
            <a:chExt cx="21020938" cy="992883"/>
          </a:xfrm>
        </p:grpSpPr>
        <p:grpSp>
          <p:nvGrpSpPr>
            <p:cNvPr name="Group 78" id="78"/>
            <p:cNvGrpSpPr/>
            <p:nvPr/>
          </p:nvGrpSpPr>
          <p:grpSpPr>
            <a:xfrm rot="0">
              <a:off x="0" y="382572"/>
              <a:ext cx="202294" cy="227738"/>
              <a:chOff x="0" y="0"/>
              <a:chExt cx="202294" cy="227738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-4953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grpSp>
          <p:nvGrpSpPr>
            <p:cNvPr name="Group 80" id="80"/>
            <p:cNvGrpSpPr/>
            <p:nvPr/>
          </p:nvGrpSpPr>
          <p:grpSpPr>
            <a:xfrm rot="0">
              <a:off x="372068" y="0"/>
              <a:ext cx="20648870" cy="992883"/>
              <a:chOff x="0" y="0"/>
              <a:chExt cx="20648870" cy="992883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20648870" cy="992883"/>
              </a:xfrm>
              <a:custGeom>
                <a:avLst/>
                <a:gdLst/>
                <a:ahLst/>
                <a:cxnLst/>
                <a:rect r="r" b="b" t="t" l="l"/>
                <a:pathLst>
                  <a:path h="992883" w="20648870">
                    <a:moveTo>
                      <a:pt x="0" y="0"/>
                    </a:moveTo>
                    <a:lnTo>
                      <a:pt x="20648870" y="0"/>
                    </a:lnTo>
                    <a:lnTo>
                      <a:pt x="20648870" y="992883"/>
                    </a:lnTo>
                    <a:lnTo>
                      <a:pt x="0" y="9928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9525"/>
                <a:ext cx="20648870" cy="98335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240"/>
                  </a:lnSpc>
                </a:pPr>
                <a:r>
                  <a:rPr lang="en-US" sz="2700" spc="10">
                    <a:solidFill>
                      <a:srgbClr val="3F3F3F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프로젝트의 </a:t>
                </a:r>
                <a:r>
                  <a:rPr lang="en-US" sz="2700" spc="10">
                    <a:solidFill>
                      <a:srgbClr val="0063B5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사전 기획</a:t>
                </a:r>
                <a:r>
                  <a:rPr lang="en-US" sz="2700" spc="10">
                    <a:solidFill>
                      <a:srgbClr val="3F3F3F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과 </a:t>
                </a:r>
                <a:r>
                  <a:rPr lang="en-US" sz="2700" spc="10">
                    <a:solidFill>
                      <a:srgbClr val="0063B5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프로젝트 수행 및 완료</a:t>
                </a:r>
                <a:r>
                  <a:rPr lang="en-US" sz="2700" spc="10">
                    <a:solidFill>
                      <a:srgbClr val="3F3F3F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 과정</a:t>
                </a: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9908" y="0"/>
            <a:ext cx="19710766" cy="10287000"/>
          </a:xfrm>
          <a:custGeom>
            <a:avLst/>
            <a:gdLst/>
            <a:ahLst/>
            <a:cxnLst/>
            <a:rect r="r" b="b" t="t" l="l"/>
            <a:pathLst>
              <a:path h="10287000" w="19710766">
                <a:moveTo>
                  <a:pt x="0" y="0"/>
                </a:moveTo>
                <a:lnTo>
                  <a:pt x="19710765" y="0"/>
                </a:lnTo>
                <a:lnTo>
                  <a:pt x="197107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13" r="0" b="-83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141" y="8856383"/>
            <a:ext cx="7851950" cy="101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1"/>
              </a:lnSpc>
            </a:pPr>
            <a:r>
              <a:rPr lang="en-US" sz="587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122764" y="2113187"/>
            <a:ext cx="4644989" cy="7863453"/>
            <a:chOff x="0" y="0"/>
            <a:chExt cx="6193318" cy="1048460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193318" cy="10484604"/>
              <a:chOff x="0" y="0"/>
              <a:chExt cx="1117423" cy="189167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117423" cy="1891674"/>
              </a:xfrm>
              <a:custGeom>
                <a:avLst/>
                <a:gdLst/>
                <a:ahLst/>
                <a:cxnLst/>
                <a:rect r="r" b="b" t="t" l="l"/>
                <a:pathLst>
                  <a:path h="1891674" w="1117423">
                    <a:moveTo>
                      <a:pt x="0" y="0"/>
                    </a:moveTo>
                    <a:lnTo>
                      <a:pt x="1117423" y="0"/>
                    </a:lnTo>
                    <a:lnTo>
                      <a:pt x="1117423" y="1891674"/>
                    </a:lnTo>
                    <a:lnTo>
                      <a:pt x="0" y="1891674"/>
                    </a:lnTo>
                    <a:close/>
                  </a:path>
                </a:pathLst>
              </a:custGeom>
              <a:solidFill>
                <a:srgbClr val="A5A5A5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0"/>
                <a:ext cx="1117423" cy="18916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81186" y="197143"/>
              <a:ext cx="5841574" cy="10085960"/>
              <a:chOff x="0" y="0"/>
              <a:chExt cx="1053960" cy="181974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53960" cy="1819749"/>
              </a:xfrm>
              <a:custGeom>
                <a:avLst/>
                <a:gdLst/>
                <a:ahLst/>
                <a:cxnLst/>
                <a:rect r="r" b="b" t="t" l="l"/>
                <a:pathLst>
                  <a:path h="1819749" w="1053960">
                    <a:moveTo>
                      <a:pt x="0" y="0"/>
                    </a:moveTo>
                    <a:lnTo>
                      <a:pt x="1053960" y="0"/>
                    </a:lnTo>
                    <a:lnTo>
                      <a:pt x="1053960" y="1819749"/>
                    </a:lnTo>
                    <a:lnTo>
                      <a:pt x="0" y="1819749"/>
                    </a:lnTo>
                    <a:close/>
                  </a:path>
                </a:pathLst>
              </a:custGeom>
              <a:solidFill>
                <a:srgbClr val="FAB53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0"/>
                <a:ext cx="1053960" cy="18197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5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오프닝 영상</a:t>
            </a:r>
          </a:p>
        </p:txBody>
      </p:sp>
      <p:pic>
        <p:nvPicPr>
          <p:cNvPr name="Picture 22" id="22"/>
          <p:cNvPicPr>
            <a:picLocks noChangeAspect="true"/>
          </p:cNvPicPr>
          <p:nvPr>
            <a:videoFile r:link="rId4"/>
          </p:nvPr>
        </p:nvPicPr>
        <p:blipFill>
          <a:blip r:embed="rId3"/>
          <a:stretch>
            <a:fillRect/>
          </a:stretch>
        </p:blipFill>
        <p:spPr>
          <a:xfrm rot="0">
            <a:off x="6572200" y="2712430"/>
            <a:ext cx="3746117" cy="66649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808120" y="5761797"/>
            <a:ext cx="1055635" cy="1098228"/>
            <a:chOff x="0" y="0"/>
            <a:chExt cx="370230" cy="3851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0230" cy="385168"/>
            </a:xfrm>
            <a:custGeom>
              <a:avLst/>
              <a:gdLst/>
              <a:ahLst/>
              <a:cxnLst/>
              <a:rect r="r" b="b" t="t" l="l"/>
              <a:pathLst>
                <a:path h="385168" w="370230">
                  <a:moveTo>
                    <a:pt x="0" y="0"/>
                  </a:moveTo>
                  <a:lnTo>
                    <a:pt x="370230" y="0"/>
                  </a:lnTo>
                  <a:lnTo>
                    <a:pt x="370230" y="385168"/>
                  </a:lnTo>
                  <a:lnTo>
                    <a:pt x="0" y="385168"/>
                  </a:lnTo>
                  <a:close/>
                </a:path>
              </a:pathLst>
            </a:custGeom>
            <a:solidFill>
              <a:srgbClr val="FFFEF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370230" cy="385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96044" y="3787137"/>
            <a:ext cx="6663635" cy="1547838"/>
            <a:chOff x="0" y="0"/>
            <a:chExt cx="1977446" cy="45932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77446" cy="459324"/>
            </a:xfrm>
            <a:custGeom>
              <a:avLst/>
              <a:gdLst/>
              <a:ahLst/>
              <a:cxnLst/>
              <a:rect r="r" b="b" t="t" l="l"/>
              <a:pathLst>
                <a:path h="459324" w="1977446">
                  <a:moveTo>
                    <a:pt x="59253" y="0"/>
                  </a:moveTo>
                  <a:lnTo>
                    <a:pt x="1918194" y="0"/>
                  </a:lnTo>
                  <a:cubicBezTo>
                    <a:pt x="1933908" y="0"/>
                    <a:pt x="1948979" y="6243"/>
                    <a:pt x="1960091" y="17355"/>
                  </a:cubicBezTo>
                  <a:cubicBezTo>
                    <a:pt x="1971204" y="28467"/>
                    <a:pt x="1977446" y="43538"/>
                    <a:pt x="1977446" y="59253"/>
                  </a:cubicBezTo>
                  <a:lnTo>
                    <a:pt x="1977446" y="400071"/>
                  </a:lnTo>
                  <a:cubicBezTo>
                    <a:pt x="1977446" y="415786"/>
                    <a:pt x="1971204" y="430857"/>
                    <a:pt x="1960091" y="441969"/>
                  </a:cubicBezTo>
                  <a:cubicBezTo>
                    <a:pt x="1948979" y="453081"/>
                    <a:pt x="1933908" y="459324"/>
                    <a:pt x="1918194" y="459324"/>
                  </a:cubicBezTo>
                  <a:lnTo>
                    <a:pt x="59253" y="459324"/>
                  </a:lnTo>
                  <a:cubicBezTo>
                    <a:pt x="43538" y="459324"/>
                    <a:pt x="28467" y="453081"/>
                    <a:pt x="17355" y="441969"/>
                  </a:cubicBezTo>
                  <a:cubicBezTo>
                    <a:pt x="6243" y="430857"/>
                    <a:pt x="0" y="415786"/>
                    <a:pt x="0" y="400071"/>
                  </a:cubicBezTo>
                  <a:lnTo>
                    <a:pt x="0" y="59253"/>
                  </a:lnTo>
                  <a:cubicBezTo>
                    <a:pt x="0" y="43538"/>
                    <a:pt x="6243" y="28467"/>
                    <a:pt x="17355" y="17355"/>
                  </a:cubicBezTo>
                  <a:cubicBezTo>
                    <a:pt x="28467" y="6243"/>
                    <a:pt x="43538" y="0"/>
                    <a:pt x="59253" y="0"/>
                  </a:cubicBezTo>
                  <a:close/>
                </a:path>
              </a:pathLst>
            </a:custGeom>
            <a:solidFill>
              <a:srgbClr val="D7FFEC"/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977446" cy="459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Object Detection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61946" y="3787137"/>
            <a:ext cx="6663635" cy="1557839"/>
            <a:chOff x="0" y="0"/>
            <a:chExt cx="1977446" cy="4622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77446" cy="462292"/>
            </a:xfrm>
            <a:custGeom>
              <a:avLst/>
              <a:gdLst/>
              <a:ahLst/>
              <a:cxnLst/>
              <a:rect r="r" b="b" t="t" l="l"/>
              <a:pathLst>
                <a:path h="462292" w="1977446">
                  <a:moveTo>
                    <a:pt x="59253" y="0"/>
                  </a:moveTo>
                  <a:lnTo>
                    <a:pt x="1918194" y="0"/>
                  </a:lnTo>
                  <a:cubicBezTo>
                    <a:pt x="1933908" y="0"/>
                    <a:pt x="1948979" y="6243"/>
                    <a:pt x="1960091" y="17355"/>
                  </a:cubicBezTo>
                  <a:cubicBezTo>
                    <a:pt x="1971204" y="28467"/>
                    <a:pt x="1977446" y="43538"/>
                    <a:pt x="1977446" y="59253"/>
                  </a:cubicBezTo>
                  <a:lnTo>
                    <a:pt x="1977446" y="403039"/>
                  </a:lnTo>
                  <a:cubicBezTo>
                    <a:pt x="1977446" y="418754"/>
                    <a:pt x="1971204" y="433825"/>
                    <a:pt x="1960091" y="444937"/>
                  </a:cubicBezTo>
                  <a:cubicBezTo>
                    <a:pt x="1948979" y="456049"/>
                    <a:pt x="1933908" y="462292"/>
                    <a:pt x="1918194" y="462292"/>
                  </a:cubicBezTo>
                  <a:lnTo>
                    <a:pt x="59253" y="462292"/>
                  </a:lnTo>
                  <a:cubicBezTo>
                    <a:pt x="26528" y="462292"/>
                    <a:pt x="0" y="435763"/>
                    <a:pt x="0" y="403039"/>
                  </a:cubicBezTo>
                  <a:lnTo>
                    <a:pt x="0" y="59253"/>
                  </a:lnTo>
                  <a:cubicBezTo>
                    <a:pt x="0" y="43538"/>
                    <a:pt x="6243" y="28467"/>
                    <a:pt x="17355" y="17355"/>
                  </a:cubicBezTo>
                  <a:cubicBezTo>
                    <a:pt x="28467" y="6243"/>
                    <a:pt x="43538" y="0"/>
                    <a:pt x="59253" y="0"/>
                  </a:cubicBezTo>
                  <a:close/>
                </a:path>
              </a:pathLst>
            </a:custGeom>
            <a:solidFill>
              <a:srgbClr val="E4F3FF"/>
            </a:solidFill>
            <a:ln w="38100" cap="rnd">
              <a:solidFill>
                <a:srgbClr val="75B5E4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1977446" cy="46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견인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61946" y="5652457"/>
            <a:ext cx="6663635" cy="1557839"/>
            <a:chOff x="0" y="0"/>
            <a:chExt cx="1977446" cy="46229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77446" cy="462292"/>
            </a:xfrm>
            <a:custGeom>
              <a:avLst/>
              <a:gdLst/>
              <a:ahLst/>
              <a:cxnLst/>
              <a:rect r="r" b="b" t="t" l="l"/>
              <a:pathLst>
                <a:path h="462292" w="1977446">
                  <a:moveTo>
                    <a:pt x="59253" y="0"/>
                  </a:moveTo>
                  <a:lnTo>
                    <a:pt x="1918194" y="0"/>
                  </a:lnTo>
                  <a:cubicBezTo>
                    <a:pt x="1933908" y="0"/>
                    <a:pt x="1948979" y="6243"/>
                    <a:pt x="1960091" y="17355"/>
                  </a:cubicBezTo>
                  <a:cubicBezTo>
                    <a:pt x="1971204" y="28467"/>
                    <a:pt x="1977446" y="43538"/>
                    <a:pt x="1977446" y="59253"/>
                  </a:cubicBezTo>
                  <a:lnTo>
                    <a:pt x="1977446" y="403039"/>
                  </a:lnTo>
                  <a:cubicBezTo>
                    <a:pt x="1977446" y="418754"/>
                    <a:pt x="1971204" y="433825"/>
                    <a:pt x="1960091" y="444937"/>
                  </a:cubicBezTo>
                  <a:cubicBezTo>
                    <a:pt x="1948979" y="456049"/>
                    <a:pt x="1933908" y="462292"/>
                    <a:pt x="1918194" y="462292"/>
                  </a:cubicBezTo>
                  <a:lnTo>
                    <a:pt x="59253" y="462292"/>
                  </a:lnTo>
                  <a:cubicBezTo>
                    <a:pt x="26528" y="462292"/>
                    <a:pt x="0" y="435763"/>
                    <a:pt x="0" y="403039"/>
                  </a:cubicBezTo>
                  <a:lnTo>
                    <a:pt x="0" y="59253"/>
                  </a:lnTo>
                  <a:cubicBezTo>
                    <a:pt x="0" y="43538"/>
                    <a:pt x="6243" y="28467"/>
                    <a:pt x="17355" y="17355"/>
                  </a:cubicBezTo>
                  <a:cubicBezTo>
                    <a:pt x="28467" y="6243"/>
                    <a:pt x="43538" y="0"/>
                    <a:pt x="59253" y="0"/>
                  </a:cubicBezTo>
                  <a:close/>
                </a:path>
              </a:pathLst>
            </a:custGeom>
            <a:solidFill>
              <a:srgbClr val="E4F3FF"/>
            </a:solidFill>
            <a:ln w="38100" cap="rnd">
              <a:solidFill>
                <a:srgbClr val="75B5E4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977446" cy="46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이미지 저장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H="true" flipV="true">
            <a:off x="9110813" y="3956629"/>
            <a:ext cx="9197" cy="30958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896044" y="7812524"/>
            <a:ext cx="14429536" cy="1823652"/>
            <a:chOff x="0" y="0"/>
            <a:chExt cx="3800372" cy="4803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00372" cy="480303"/>
            </a:xfrm>
            <a:custGeom>
              <a:avLst/>
              <a:gdLst/>
              <a:ahLst/>
              <a:cxnLst/>
              <a:rect r="r" b="b" t="t" l="l"/>
              <a:pathLst>
                <a:path h="480303" w="3800372">
                  <a:moveTo>
                    <a:pt x="27363" y="0"/>
                  </a:moveTo>
                  <a:lnTo>
                    <a:pt x="3773009" y="0"/>
                  </a:lnTo>
                  <a:cubicBezTo>
                    <a:pt x="3788121" y="0"/>
                    <a:pt x="3800372" y="12251"/>
                    <a:pt x="3800372" y="27363"/>
                  </a:cubicBezTo>
                  <a:lnTo>
                    <a:pt x="3800372" y="452940"/>
                  </a:lnTo>
                  <a:cubicBezTo>
                    <a:pt x="3800372" y="460197"/>
                    <a:pt x="3797489" y="467157"/>
                    <a:pt x="3792357" y="472289"/>
                  </a:cubicBezTo>
                  <a:cubicBezTo>
                    <a:pt x="3787226" y="477421"/>
                    <a:pt x="3780266" y="480303"/>
                    <a:pt x="3773009" y="480303"/>
                  </a:cubicBezTo>
                  <a:lnTo>
                    <a:pt x="27363" y="480303"/>
                  </a:lnTo>
                  <a:cubicBezTo>
                    <a:pt x="20106" y="480303"/>
                    <a:pt x="13146" y="477421"/>
                    <a:pt x="8014" y="472289"/>
                  </a:cubicBezTo>
                  <a:cubicBezTo>
                    <a:pt x="2883" y="467157"/>
                    <a:pt x="0" y="460197"/>
                    <a:pt x="0" y="452940"/>
                  </a:cubicBezTo>
                  <a:lnTo>
                    <a:pt x="0" y="27363"/>
                  </a:lnTo>
                  <a:cubicBezTo>
                    <a:pt x="0" y="20106"/>
                    <a:pt x="2883" y="13146"/>
                    <a:pt x="8014" y="8014"/>
                  </a:cubicBezTo>
                  <a:cubicBezTo>
                    <a:pt x="13146" y="2883"/>
                    <a:pt x="20106" y="0"/>
                    <a:pt x="27363" y="0"/>
                  </a:cubicBezTo>
                  <a:close/>
                </a:path>
              </a:pathLst>
            </a:custGeom>
            <a:solidFill>
              <a:srgbClr val="FFF1E2"/>
            </a:solidFill>
            <a:ln w="38100" cap="rnd">
              <a:solidFill>
                <a:srgbClr val="894601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3800372" cy="480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Nav2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004650" y="2043676"/>
            <a:ext cx="2153991" cy="1885377"/>
            <a:chOff x="0" y="0"/>
            <a:chExt cx="2871988" cy="251383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303751"/>
              <a:ext cx="2871988" cy="2210085"/>
            </a:xfrm>
            <a:custGeom>
              <a:avLst/>
              <a:gdLst/>
              <a:ahLst/>
              <a:cxnLst/>
              <a:rect r="r" b="b" t="t" l="l"/>
              <a:pathLst>
                <a:path h="2210085" w="2871988">
                  <a:moveTo>
                    <a:pt x="0" y="0"/>
                  </a:moveTo>
                  <a:lnTo>
                    <a:pt x="2871988" y="0"/>
                  </a:lnTo>
                  <a:lnTo>
                    <a:pt x="2871988" y="2210084"/>
                  </a:lnTo>
                  <a:lnTo>
                    <a:pt x="0" y="2210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25735" y="0"/>
              <a:ext cx="962600" cy="962600"/>
            </a:xfrm>
            <a:custGeom>
              <a:avLst/>
              <a:gdLst/>
              <a:ahLst/>
              <a:cxnLst/>
              <a:rect r="r" b="b" t="t" l="l"/>
              <a:pathLst>
                <a:path h="962600" w="962600">
                  <a:moveTo>
                    <a:pt x="0" y="0"/>
                  </a:moveTo>
                  <a:lnTo>
                    <a:pt x="962600" y="0"/>
                  </a:lnTo>
                  <a:lnTo>
                    <a:pt x="962600" y="962600"/>
                  </a:lnTo>
                  <a:lnTo>
                    <a:pt x="0" y="96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896044" y="5662458"/>
            <a:ext cx="6663635" cy="1547838"/>
            <a:chOff x="0" y="0"/>
            <a:chExt cx="1977446" cy="45932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77446" cy="459324"/>
            </a:xfrm>
            <a:custGeom>
              <a:avLst/>
              <a:gdLst/>
              <a:ahLst/>
              <a:cxnLst/>
              <a:rect r="r" b="b" t="t" l="l"/>
              <a:pathLst>
                <a:path h="459324" w="1977446">
                  <a:moveTo>
                    <a:pt x="59253" y="0"/>
                  </a:moveTo>
                  <a:lnTo>
                    <a:pt x="1918194" y="0"/>
                  </a:lnTo>
                  <a:cubicBezTo>
                    <a:pt x="1933908" y="0"/>
                    <a:pt x="1948979" y="6243"/>
                    <a:pt x="1960091" y="17355"/>
                  </a:cubicBezTo>
                  <a:cubicBezTo>
                    <a:pt x="1971204" y="28467"/>
                    <a:pt x="1977446" y="43538"/>
                    <a:pt x="1977446" y="59253"/>
                  </a:cubicBezTo>
                  <a:lnTo>
                    <a:pt x="1977446" y="400071"/>
                  </a:lnTo>
                  <a:cubicBezTo>
                    <a:pt x="1977446" y="415786"/>
                    <a:pt x="1971204" y="430857"/>
                    <a:pt x="1960091" y="441969"/>
                  </a:cubicBezTo>
                  <a:cubicBezTo>
                    <a:pt x="1948979" y="453081"/>
                    <a:pt x="1933908" y="459324"/>
                    <a:pt x="1918194" y="459324"/>
                  </a:cubicBezTo>
                  <a:lnTo>
                    <a:pt x="59253" y="459324"/>
                  </a:lnTo>
                  <a:cubicBezTo>
                    <a:pt x="43538" y="459324"/>
                    <a:pt x="28467" y="453081"/>
                    <a:pt x="17355" y="441969"/>
                  </a:cubicBezTo>
                  <a:cubicBezTo>
                    <a:pt x="6243" y="430857"/>
                    <a:pt x="0" y="415786"/>
                    <a:pt x="0" y="400071"/>
                  </a:cubicBezTo>
                  <a:lnTo>
                    <a:pt x="0" y="59253"/>
                  </a:lnTo>
                  <a:cubicBezTo>
                    <a:pt x="0" y="43538"/>
                    <a:pt x="6243" y="28467"/>
                    <a:pt x="17355" y="17355"/>
                  </a:cubicBezTo>
                  <a:cubicBezTo>
                    <a:pt x="28467" y="6243"/>
                    <a:pt x="43538" y="0"/>
                    <a:pt x="59253" y="0"/>
                  </a:cubicBezTo>
                  <a:close/>
                </a:path>
              </a:pathLst>
            </a:custGeom>
            <a:solidFill>
              <a:srgbClr val="D7FFEC"/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1977446" cy="459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Line Detection 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335937" y="1996052"/>
            <a:ext cx="2670520" cy="1840060"/>
            <a:chOff x="0" y="0"/>
            <a:chExt cx="3560694" cy="245341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975275"/>
              <a:ext cx="2834554" cy="1130195"/>
            </a:xfrm>
            <a:custGeom>
              <a:avLst/>
              <a:gdLst/>
              <a:ahLst/>
              <a:cxnLst/>
              <a:rect r="r" b="b" t="t" l="l"/>
              <a:pathLst>
                <a:path h="1130195" w="2834554">
                  <a:moveTo>
                    <a:pt x="0" y="0"/>
                  </a:moveTo>
                  <a:lnTo>
                    <a:pt x="2834554" y="0"/>
                  </a:lnTo>
                  <a:lnTo>
                    <a:pt x="2834554" y="1130195"/>
                  </a:lnTo>
                  <a:lnTo>
                    <a:pt x="0" y="1130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372501" y="0"/>
              <a:ext cx="3188193" cy="2453414"/>
            </a:xfrm>
            <a:custGeom>
              <a:avLst/>
              <a:gdLst/>
              <a:ahLst/>
              <a:cxnLst/>
              <a:rect r="r" b="b" t="t" l="l"/>
              <a:pathLst>
                <a:path h="2453414" w="3188193">
                  <a:moveTo>
                    <a:pt x="0" y="0"/>
                  </a:moveTo>
                  <a:lnTo>
                    <a:pt x="3188193" y="0"/>
                  </a:lnTo>
                  <a:lnTo>
                    <a:pt x="3188193" y="2453414"/>
                  </a:lnTo>
                  <a:lnTo>
                    <a:pt x="0" y="2453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4" id="14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64153" y="5462940"/>
            <a:ext cx="7508116" cy="2175547"/>
            <a:chOff x="0" y="0"/>
            <a:chExt cx="1977446" cy="57298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77446" cy="572983"/>
            </a:xfrm>
            <a:custGeom>
              <a:avLst/>
              <a:gdLst/>
              <a:ahLst/>
              <a:cxnLst/>
              <a:rect r="r" b="b" t="t" l="l"/>
              <a:pathLst>
                <a:path h="572983" w="1977446">
                  <a:moveTo>
                    <a:pt x="52588" y="0"/>
                  </a:moveTo>
                  <a:lnTo>
                    <a:pt x="1924858" y="0"/>
                  </a:lnTo>
                  <a:cubicBezTo>
                    <a:pt x="1953902" y="0"/>
                    <a:pt x="1977446" y="23545"/>
                    <a:pt x="1977446" y="52588"/>
                  </a:cubicBezTo>
                  <a:lnTo>
                    <a:pt x="1977446" y="520395"/>
                  </a:lnTo>
                  <a:cubicBezTo>
                    <a:pt x="1977446" y="549439"/>
                    <a:pt x="1953902" y="572983"/>
                    <a:pt x="1924858" y="572983"/>
                  </a:cubicBezTo>
                  <a:lnTo>
                    <a:pt x="52588" y="572983"/>
                  </a:lnTo>
                  <a:cubicBezTo>
                    <a:pt x="23545" y="572983"/>
                    <a:pt x="0" y="549439"/>
                    <a:pt x="0" y="520395"/>
                  </a:cubicBezTo>
                  <a:lnTo>
                    <a:pt x="0" y="52588"/>
                  </a:lnTo>
                  <a:cubicBezTo>
                    <a:pt x="0" y="23545"/>
                    <a:pt x="23545" y="0"/>
                    <a:pt x="52588" y="0"/>
                  </a:cubicBezTo>
                  <a:close/>
                </a:path>
              </a:pathLst>
            </a:custGeom>
            <a:solidFill>
              <a:srgbClr val="D7FFEC"/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977446" cy="572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Object Detection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177344" y="3804909"/>
            <a:ext cx="6435237" cy="1450066"/>
            <a:chOff x="0" y="0"/>
            <a:chExt cx="1694877" cy="3819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94877" cy="381910"/>
            </a:xfrm>
            <a:custGeom>
              <a:avLst/>
              <a:gdLst/>
              <a:ahLst/>
              <a:cxnLst/>
              <a:rect r="r" b="b" t="t" l="l"/>
              <a:pathLst>
                <a:path h="381910" w="1694877">
                  <a:moveTo>
                    <a:pt x="61356" y="0"/>
                  </a:moveTo>
                  <a:lnTo>
                    <a:pt x="1633522" y="0"/>
                  </a:lnTo>
                  <a:cubicBezTo>
                    <a:pt x="1649794" y="0"/>
                    <a:pt x="1665400" y="6464"/>
                    <a:pt x="1676907" y="17971"/>
                  </a:cubicBezTo>
                  <a:cubicBezTo>
                    <a:pt x="1688413" y="29477"/>
                    <a:pt x="1694877" y="45083"/>
                    <a:pt x="1694877" y="61356"/>
                  </a:cubicBezTo>
                  <a:lnTo>
                    <a:pt x="1694877" y="320555"/>
                  </a:lnTo>
                  <a:cubicBezTo>
                    <a:pt x="1694877" y="354440"/>
                    <a:pt x="1667408" y="381910"/>
                    <a:pt x="1633522" y="381910"/>
                  </a:cubicBezTo>
                  <a:lnTo>
                    <a:pt x="61356" y="381910"/>
                  </a:lnTo>
                  <a:cubicBezTo>
                    <a:pt x="45083" y="381910"/>
                    <a:pt x="29477" y="375446"/>
                    <a:pt x="17971" y="363940"/>
                  </a:cubicBezTo>
                  <a:cubicBezTo>
                    <a:pt x="6464" y="352433"/>
                    <a:pt x="0" y="336827"/>
                    <a:pt x="0" y="320555"/>
                  </a:cubicBezTo>
                  <a:lnTo>
                    <a:pt x="0" y="61356"/>
                  </a:lnTo>
                  <a:cubicBezTo>
                    <a:pt x="0" y="45083"/>
                    <a:pt x="6464" y="29477"/>
                    <a:pt x="17971" y="17971"/>
                  </a:cubicBezTo>
                  <a:cubicBezTo>
                    <a:pt x="29477" y="6464"/>
                    <a:pt x="45083" y="0"/>
                    <a:pt x="61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1694877" cy="381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YOLO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77344" y="5825681"/>
            <a:ext cx="6435237" cy="1450066"/>
            <a:chOff x="0" y="0"/>
            <a:chExt cx="1694877" cy="3819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94877" cy="381910"/>
            </a:xfrm>
            <a:custGeom>
              <a:avLst/>
              <a:gdLst/>
              <a:ahLst/>
              <a:cxnLst/>
              <a:rect r="r" b="b" t="t" l="l"/>
              <a:pathLst>
                <a:path h="381910" w="1694877">
                  <a:moveTo>
                    <a:pt x="61356" y="0"/>
                  </a:moveTo>
                  <a:lnTo>
                    <a:pt x="1633522" y="0"/>
                  </a:lnTo>
                  <a:cubicBezTo>
                    <a:pt x="1649794" y="0"/>
                    <a:pt x="1665400" y="6464"/>
                    <a:pt x="1676907" y="17971"/>
                  </a:cubicBezTo>
                  <a:cubicBezTo>
                    <a:pt x="1688413" y="29477"/>
                    <a:pt x="1694877" y="45083"/>
                    <a:pt x="1694877" y="61356"/>
                  </a:cubicBezTo>
                  <a:lnTo>
                    <a:pt x="1694877" y="320555"/>
                  </a:lnTo>
                  <a:cubicBezTo>
                    <a:pt x="1694877" y="354440"/>
                    <a:pt x="1667408" y="381910"/>
                    <a:pt x="1633522" y="381910"/>
                  </a:cubicBezTo>
                  <a:lnTo>
                    <a:pt x="61356" y="381910"/>
                  </a:lnTo>
                  <a:cubicBezTo>
                    <a:pt x="45083" y="381910"/>
                    <a:pt x="29477" y="375446"/>
                    <a:pt x="17971" y="363940"/>
                  </a:cubicBezTo>
                  <a:cubicBezTo>
                    <a:pt x="6464" y="352433"/>
                    <a:pt x="0" y="336827"/>
                    <a:pt x="0" y="320555"/>
                  </a:cubicBezTo>
                  <a:lnTo>
                    <a:pt x="0" y="61356"/>
                  </a:lnTo>
                  <a:cubicBezTo>
                    <a:pt x="0" y="45083"/>
                    <a:pt x="6464" y="29477"/>
                    <a:pt x="17971" y="17971"/>
                  </a:cubicBezTo>
                  <a:cubicBezTo>
                    <a:pt x="29477" y="6464"/>
                    <a:pt x="45083" y="0"/>
                    <a:pt x="61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694877" cy="381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Depth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177344" y="7957085"/>
            <a:ext cx="6435237" cy="1450066"/>
            <a:chOff x="0" y="0"/>
            <a:chExt cx="1694877" cy="3819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94877" cy="381910"/>
            </a:xfrm>
            <a:custGeom>
              <a:avLst/>
              <a:gdLst/>
              <a:ahLst/>
              <a:cxnLst/>
              <a:rect r="r" b="b" t="t" l="l"/>
              <a:pathLst>
                <a:path h="381910" w="1694877">
                  <a:moveTo>
                    <a:pt x="61356" y="0"/>
                  </a:moveTo>
                  <a:lnTo>
                    <a:pt x="1633522" y="0"/>
                  </a:lnTo>
                  <a:cubicBezTo>
                    <a:pt x="1649794" y="0"/>
                    <a:pt x="1665400" y="6464"/>
                    <a:pt x="1676907" y="17971"/>
                  </a:cubicBezTo>
                  <a:cubicBezTo>
                    <a:pt x="1688413" y="29477"/>
                    <a:pt x="1694877" y="45083"/>
                    <a:pt x="1694877" y="61356"/>
                  </a:cubicBezTo>
                  <a:lnTo>
                    <a:pt x="1694877" y="320555"/>
                  </a:lnTo>
                  <a:cubicBezTo>
                    <a:pt x="1694877" y="354440"/>
                    <a:pt x="1667408" y="381910"/>
                    <a:pt x="1633522" y="381910"/>
                  </a:cubicBezTo>
                  <a:lnTo>
                    <a:pt x="61356" y="381910"/>
                  </a:lnTo>
                  <a:cubicBezTo>
                    <a:pt x="45083" y="381910"/>
                    <a:pt x="29477" y="375446"/>
                    <a:pt x="17971" y="363940"/>
                  </a:cubicBezTo>
                  <a:cubicBezTo>
                    <a:pt x="6464" y="352433"/>
                    <a:pt x="0" y="336827"/>
                    <a:pt x="0" y="320555"/>
                  </a:cubicBezTo>
                  <a:lnTo>
                    <a:pt x="0" y="61356"/>
                  </a:lnTo>
                  <a:cubicBezTo>
                    <a:pt x="0" y="45083"/>
                    <a:pt x="6464" y="29477"/>
                    <a:pt x="17971" y="17971"/>
                  </a:cubicBezTo>
                  <a:cubicBezTo>
                    <a:pt x="29477" y="6464"/>
                    <a:pt x="45083" y="0"/>
                    <a:pt x="61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1694877" cy="381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TF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</a:t>
            </a:r>
          </a:p>
        </p:txBody>
      </p:sp>
      <p:sp>
        <p:nvSpPr>
          <p:cNvPr name="AutoShape 29" id="29"/>
          <p:cNvSpPr/>
          <p:nvPr/>
        </p:nvSpPr>
        <p:spPr>
          <a:xfrm flipV="true">
            <a:off x="9255577" y="3439536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3241215" y="3606644"/>
            <a:ext cx="2153991" cy="1885377"/>
            <a:chOff x="0" y="0"/>
            <a:chExt cx="2871988" cy="251383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303751"/>
              <a:ext cx="2871988" cy="2210085"/>
            </a:xfrm>
            <a:custGeom>
              <a:avLst/>
              <a:gdLst/>
              <a:ahLst/>
              <a:cxnLst/>
              <a:rect r="r" b="b" t="t" l="l"/>
              <a:pathLst>
                <a:path h="2210085" w="2871988">
                  <a:moveTo>
                    <a:pt x="0" y="0"/>
                  </a:moveTo>
                  <a:lnTo>
                    <a:pt x="2871988" y="0"/>
                  </a:lnTo>
                  <a:lnTo>
                    <a:pt x="2871988" y="2210084"/>
                  </a:lnTo>
                  <a:lnTo>
                    <a:pt x="0" y="2210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125735" y="0"/>
              <a:ext cx="962600" cy="962600"/>
            </a:xfrm>
            <a:custGeom>
              <a:avLst/>
              <a:gdLst/>
              <a:ahLst/>
              <a:cxnLst/>
              <a:rect r="r" b="b" t="t" l="l"/>
              <a:pathLst>
                <a:path h="962600" w="962600">
                  <a:moveTo>
                    <a:pt x="0" y="0"/>
                  </a:moveTo>
                  <a:lnTo>
                    <a:pt x="962600" y="0"/>
                  </a:lnTo>
                  <a:lnTo>
                    <a:pt x="962600" y="962600"/>
                  </a:lnTo>
                  <a:lnTo>
                    <a:pt x="0" y="96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1319099" y="-19050"/>
            <a:ext cx="6968901" cy="4945004"/>
          </a:xfrm>
          <a:custGeom>
            <a:avLst/>
            <a:gdLst/>
            <a:ahLst/>
            <a:cxnLst/>
            <a:rect r="r" b="b" t="t" l="l"/>
            <a:pathLst>
              <a:path h="4945004" w="6968901">
                <a:moveTo>
                  <a:pt x="6968901" y="0"/>
                </a:moveTo>
                <a:lnTo>
                  <a:pt x="0" y="0"/>
                </a:lnTo>
                <a:lnTo>
                  <a:pt x="0" y="4945004"/>
                </a:lnTo>
                <a:lnTo>
                  <a:pt x="6968901" y="4945004"/>
                </a:lnTo>
                <a:lnTo>
                  <a:pt x="6968901" y="0"/>
                </a:lnTo>
                <a:close/>
              </a:path>
            </a:pathLst>
          </a:custGeom>
          <a:blipFill>
            <a:blip r:embed="rId4"/>
            <a:stretch>
              <a:fillRect l="0" t="0" r="-37972" b="-4112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06323" y="778856"/>
            <a:ext cx="3378320" cy="813014"/>
            <a:chOff x="0" y="0"/>
            <a:chExt cx="4504426" cy="10840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1084018"/>
            </a:xfrm>
            <a:custGeom>
              <a:avLst/>
              <a:gdLst/>
              <a:ahLst/>
              <a:cxnLst/>
              <a:rect r="r" b="b" t="t" l="l"/>
              <a:pathLst>
                <a:path h="108401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1084018"/>
                  </a:lnTo>
                  <a:lnTo>
                    <a:pt x="0" y="1084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4504426" cy="10744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09882" y="3564118"/>
            <a:ext cx="5509602" cy="837402"/>
            <a:chOff x="0" y="0"/>
            <a:chExt cx="7346136" cy="11165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46136" cy="1116536"/>
            </a:xfrm>
            <a:custGeom>
              <a:avLst/>
              <a:gdLst/>
              <a:ahLst/>
              <a:cxnLst/>
              <a:rect r="r" b="b" t="t" l="l"/>
              <a:pathLst>
                <a:path h="1116536" w="7346136">
                  <a:moveTo>
                    <a:pt x="0" y="0"/>
                  </a:moveTo>
                  <a:lnTo>
                    <a:pt x="7346136" y="0"/>
                  </a:lnTo>
                  <a:lnTo>
                    <a:pt x="7346136" y="1116536"/>
                  </a:lnTo>
                  <a:lnTo>
                    <a:pt x="0" y="1116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7346136" cy="111653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spc="11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개요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63165" y="3564118"/>
            <a:ext cx="1121652" cy="877162"/>
            <a:chOff x="0" y="0"/>
            <a:chExt cx="1495536" cy="1169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95536" cy="1169550"/>
            </a:xfrm>
            <a:custGeom>
              <a:avLst/>
              <a:gdLst/>
              <a:ahLst/>
              <a:cxnLst/>
              <a:rect r="r" b="b" t="t" l="l"/>
              <a:pathLst>
                <a:path h="1169550" w="1495536">
                  <a:moveTo>
                    <a:pt x="0" y="0"/>
                  </a:moveTo>
                  <a:lnTo>
                    <a:pt x="1495536" y="0"/>
                  </a:lnTo>
                  <a:lnTo>
                    <a:pt x="1495536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495536" cy="1264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b="true" sz="4800">
                  <a:solidFill>
                    <a:srgbClr val="3378C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509882" y="4769694"/>
            <a:ext cx="5725212" cy="829519"/>
            <a:chOff x="0" y="0"/>
            <a:chExt cx="7633616" cy="11060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33615" cy="1106025"/>
            </a:xfrm>
            <a:custGeom>
              <a:avLst/>
              <a:gdLst/>
              <a:ahLst/>
              <a:cxnLst/>
              <a:rect r="r" b="b" t="t" l="l"/>
              <a:pathLst>
                <a:path h="1106025" w="7633615">
                  <a:moveTo>
                    <a:pt x="0" y="0"/>
                  </a:moveTo>
                  <a:lnTo>
                    <a:pt x="7633615" y="0"/>
                  </a:lnTo>
                  <a:lnTo>
                    <a:pt x="7633615" y="1106025"/>
                  </a:lnTo>
                  <a:lnTo>
                    <a:pt x="0" y="1106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7633616" cy="1106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spc="11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팀 구성 역할 및 프로젝트 수행 절차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63164" y="4763078"/>
            <a:ext cx="1146718" cy="877163"/>
            <a:chOff x="0" y="0"/>
            <a:chExt cx="1528958" cy="11695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28958" cy="1169550"/>
            </a:xfrm>
            <a:custGeom>
              <a:avLst/>
              <a:gdLst/>
              <a:ahLst/>
              <a:cxnLst/>
              <a:rect r="r" b="b" t="t" l="l"/>
              <a:pathLst>
                <a:path h="1169550" w="1528958">
                  <a:moveTo>
                    <a:pt x="0" y="0"/>
                  </a:moveTo>
                  <a:lnTo>
                    <a:pt x="1528958" y="0"/>
                  </a:lnTo>
                  <a:lnTo>
                    <a:pt x="1528958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528958" cy="1264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b="true" sz="4800">
                  <a:solidFill>
                    <a:srgbClr val="3378C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63164" y="5962036"/>
            <a:ext cx="1146718" cy="877162"/>
            <a:chOff x="0" y="0"/>
            <a:chExt cx="1528958" cy="1169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28958" cy="1169550"/>
            </a:xfrm>
            <a:custGeom>
              <a:avLst/>
              <a:gdLst/>
              <a:ahLst/>
              <a:cxnLst/>
              <a:rect r="r" b="b" t="t" l="l"/>
              <a:pathLst>
                <a:path h="1169550" w="1528958">
                  <a:moveTo>
                    <a:pt x="0" y="0"/>
                  </a:moveTo>
                  <a:lnTo>
                    <a:pt x="1528958" y="0"/>
                  </a:lnTo>
                  <a:lnTo>
                    <a:pt x="1528958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1528958" cy="1264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b="true" sz="4800">
                  <a:solidFill>
                    <a:srgbClr val="3378C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509882" y="5885836"/>
            <a:ext cx="3727334" cy="869139"/>
            <a:chOff x="0" y="0"/>
            <a:chExt cx="4969778" cy="11588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969778" cy="1158852"/>
            </a:xfrm>
            <a:custGeom>
              <a:avLst/>
              <a:gdLst/>
              <a:ahLst/>
              <a:cxnLst/>
              <a:rect r="r" b="b" t="t" l="l"/>
              <a:pathLst>
                <a:path h="1158852" w="4969778">
                  <a:moveTo>
                    <a:pt x="0" y="0"/>
                  </a:moveTo>
                  <a:lnTo>
                    <a:pt x="4969778" y="0"/>
                  </a:lnTo>
                  <a:lnTo>
                    <a:pt x="4969778" y="1158852"/>
                  </a:lnTo>
                  <a:lnTo>
                    <a:pt x="0" y="1158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4969778" cy="11588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spc="11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수행 경과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363164" y="7160996"/>
            <a:ext cx="1146718" cy="877162"/>
            <a:chOff x="0" y="0"/>
            <a:chExt cx="1528958" cy="1169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28958" cy="1169550"/>
            </a:xfrm>
            <a:custGeom>
              <a:avLst/>
              <a:gdLst/>
              <a:ahLst/>
              <a:cxnLst/>
              <a:rect r="r" b="b" t="t" l="l"/>
              <a:pathLst>
                <a:path h="1169550" w="1528958">
                  <a:moveTo>
                    <a:pt x="0" y="0"/>
                  </a:moveTo>
                  <a:lnTo>
                    <a:pt x="1528958" y="0"/>
                  </a:lnTo>
                  <a:lnTo>
                    <a:pt x="1528958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1528958" cy="1264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b="true" sz="4800">
                  <a:solidFill>
                    <a:srgbClr val="3378C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04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509882" y="8359956"/>
            <a:ext cx="4807524" cy="866466"/>
            <a:chOff x="0" y="0"/>
            <a:chExt cx="6410032" cy="11552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410032" cy="1155288"/>
            </a:xfrm>
            <a:custGeom>
              <a:avLst/>
              <a:gdLst/>
              <a:ahLst/>
              <a:cxnLst/>
              <a:rect r="r" b="b" t="t" l="l"/>
              <a:pathLst>
                <a:path h="1155288" w="6410032">
                  <a:moveTo>
                    <a:pt x="0" y="0"/>
                  </a:moveTo>
                  <a:lnTo>
                    <a:pt x="6410032" y="0"/>
                  </a:lnTo>
                  <a:lnTo>
                    <a:pt x="6410032" y="1155288"/>
                  </a:lnTo>
                  <a:lnTo>
                    <a:pt x="0" y="1155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6410032" cy="1155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spc="11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자체 평가 의견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363164" y="8359956"/>
            <a:ext cx="1146718" cy="877162"/>
            <a:chOff x="0" y="0"/>
            <a:chExt cx="1528958" cy="1169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28958" cy="1169550"/>
            </a:xfrm>
            <a:custGeom>
              <a:avLst/>
              <a:gdLst/>
              <a:ahLst/>
              <a:cxnLst/>
              <a:rect r="r" b="b" t="t" l="l"/>
              <a:pathLst>
                <a:path h="1169550" w="1528958">
                  <a:moveTo>
                    <a:pt x="0" y="0"/>
                  </a:moveTo>
                  <a:lnTo>
                    <a:pt x="1528958" y="0"/>
                  </a:lnTo>
                  <a:lnTo>
                    <a:pt x="1528958" y="1169550"/>
                  </a:lnTo>
                  <a:lnTo>
                    <a:pt x="0" y="116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1528958" cy="1264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b="true" sz="4800">
                  <a:solidFill>
                    <a:srgbClr val="3378C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05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0" y="10115550"/>
            <a:ext cx="18288000" cy="171450"/>
            <a:chOff x="0" y="0"/>
            <a:chExt cx="24384000" cy="2286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-1564026" y="6433773"/>
            <a:ext cx="214312" cy="214312"/>
          </a:xfrm>
          <a:custGeom>
            <a:avLst/>
            <a:gdLst/>
            <a:ahLst/>
            <a:cxnLst/>
            <a:rect r="r" b="b" t="t" l="l"/>
            <a:pathLst>
              <a:path h="214312" w="214312">
                <a:moveTo>
                  <a:pt x="0" y="0"/>
                </a:moveTo>
                <a:lnTo>
                  <a:pt x="214312" y="0"/>
                </a:lnTo>
                <a:lnTo>
                  <a:pt x="214312" y="214313"/>
                </a:lnTo>
                <a:lnTo>
                  <a:pt x="0" y="214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609557" y="2332755"/>
            <a:ext cx="350043" cy="350043"/>
          </a:xfrm>
          <a:custGeom>
            <a:avLst/>
            <a:gdLst/>
            <a:ahLst/>
            <a:cxnLst/>
            <a:rect r="r" b="b" t="t" l="l"/>
            <a:pathLst>
              <a:path h="350043" w="350043">
                <a:moveTo>
                  <a:pt x="0" y="0"/>
                </a:moveTo>
                <a:lnTo>
                  <a:pt x="350043" y="0"/>
                </a:lnTo>
                <a:lnTo>
                  <a:pt x="350043" y="350043"/>
                </a:lnTo>
                <a:lnTo>
                  <a:pt x="0" y="3500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2700000">
            <a:off x="17900005" y="454140"/>
            <a:ext cx="515519" cy="515519"/>
          </a:xfrm>
          <a:custGeom>
            <a:avLst/>
            <a:gdLst/>
            <a:ahLst/>
            <a:cxnLst/>
            <a:rect r="r" b="b" t="t" l="l"/>
            <a:pathLst>
              <a:path h="515519" w="515519">
                <a:moveTo>
                  <a:pt x="0" y="0"/>
                </a:moveTo>
                <a:lnTo>
                  <a:pt x="515519" y="0"/>
                </a:lnTo>
                <a:lnTo>
                  <a:pt x="515519" y="515519"/>
                </a:lnTo>
                <a:lnTo>
                  <a:pt x="0" y="51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564335" y="7765000"/>
            <a:ext cx="357188" cy="357188"/>
          </a:xfrm>
          <a:custGeom>
            <a:avLst/>
            <a:gdLst/>
            <a:ahLst/>
            <a:cxnLst/>
            <a:rect r="r" b="b" t="t" l="l"/>
            <a:pathLst>
              <a:path h="357188" w="357188">
                <a:moveTo>
                  <a:pt x="0" y="0"/>
                </a:moveTo>
                <a:lnTo>
                  <a:pt x="357188" y="0"/>
                </a:lnTo>
                <a:lnTo>
                  <a:pt x="357188" y="357188"/>
                </a:lnTo>
                <a:lnTo>
                  <a:pt x="0" y="357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6807405" y="6447798"/>
            <a:ext cx="160448" cy="160448"/>
          </a:xfrm>
          <a:custGeom>
            <a:avLst/>
            <a:gdLst/>
            <a:ahLst/>
            <a:cxnLst/>
            <a:rect r="r" b="b" t="t" l="l"/>
            <a:pathLst>
              <a:path h="160448" w="160448">
                <a:moveTo>
                  <a:pt x="0" y="0"/>
                </a:moveTo>
                <a:lnTo>
                  <a:pt x="160447" y="0"/>
                </a:lnTo>
                <a:lnTo>
                  <a:pt x="160447" y="160448"/>
                </a:lnTo>
                <a:lnTo>
                  <a:pt x="0" y="1604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44882" y="2736693"/>
            <a:ext cx="480833" cy="456486"/>
          </a:xfrm>
          <a:custGeom>
            <a:avLst/>
            <a:gdLst/>
            <a:ahLst/>
            <a:cxnLst/>
            <a:rect r="r" b="b" t="t" l="l"/>
            <a:pathLst>
              <a:path h="456486" w="480833">
                <a:moveTo>
                  <a:pt x="0" y="0"/>
                </a:moveTo>
                <a:lnTo>
                  <a:pt x="480832" y="0"/>
                </a:lnTo>
                <a:lnTo>
                  <a:pt x="480832" y="456486"/>
                </a:lnTo>
                <a:lnTo>
                  <a:pt x="0" y="4564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0509882" y="7126450"/>
            <a:ext cx="3727334" cy="869139"/>
            <a:chOff x="0" y="0"/>
            <a:chExt cx="4969778" cy="115885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4969778" cy="1158852"/>
            </a:xfrm>
            <a:custGeom>
              <a:avLst/>
              <a:gdLst/>
              <a:ahLst/>
              <a:cxnLst/>
              <a:rect r="r" b="b" t="t" l="l"/>
              <a:pathLst>
                <a:path h="1158852" w="4969778">
                  <a:moveTo>
                    <a:pt x="0" y="0"/>
                  </a:moveTo>
                  <a:lnTo>
                    <a:pt x="4969778" y="0"/>
                  </a:lnTo>
                  <a:lnTo>
                    <a:pt x="4969778" y="1158852"/>
                  </a:lnTo>
                  <a:lnTo>
                    <a:pt x="0" y="1158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0"/>
              <a:ext cx="4969778" cy="11588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spc="11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시연 영상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805451" y="1477569"/>
            <a:ext cx="1359467" cy="975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2"/>
              </a:lnSpc>
            </a:pPr>
            <a:r>
              <a:rPr lang="en-US" sz="5694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4" id="14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0" t="0" r="0" b="-27283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65544" y="4032858"/>
            <a:ext cx="4405357" cy="4984174"/>
            <a:chOff x="0" y="0"/>
            <a:chExt cx="5873809" cy="664556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2604353"/>
              <a:ext cx="5873809" cy="1480856"/>
              <a:chOff x="0" y="0"/>
              <a:chExt cx="1160259" cy="29251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60259" cy="292515"/>
              </a:xfrm>
              <a:custGeom>
                <a:avLst/>
                <a:gdLst/>
                <a:ahLst/>
                <a:cxnLst/>
                <a:rect r="r" b="b" t="t" l="l"/>
                <a:pathLst>
                  <a:path h="292515" w="1160259">
                    <a:moveTo>
                      <a:pt x="89627" y="0"/>
                    </a:moveTo>
                    <a:lnTo>
                      <a:pt x="1070632" y="0"/>
                    </a:lnTo>
                    <a:cubicBezTo>
                      <a:pt x="1120131" y="0"/>
                      <a:pt x="1160259" y="40127"/>
                      <a:pt x="1160259" y="89627"/>
                    </a:cubicBezTo>
                    <a:lnTo>
                      <a:pt x="1160259" y="202888"/>
                    </a:lnTo>
                    <a:cubicBezTo>
                      <a:pt x="1160259" y="226658"/>
                      <a:pt x="1150816" y="249455"/>
                      <a:pt x="1134007" y="266264"/>
                    </a:cubicBezTo>
                    <a:cubicBezTo>
                      <a:pt x="1117199" y="283072"/>
                      <a:pt x="1094402" y="292515"/>
                      <a:pt x="1070632" y="292515"/>
                    </a:cubicBezTo>
                    <a:lnTo>
                      <a:pt x="89627" y="292515"/>
                    </a:lnTo>
                    <a:cubicBezTo>
                      <a:pt x="65856" y="292515"/>
                      <a:pt x="43059" y="283072"/>
                      <a:pt x="26251" y="266264"/>
                    </a:cubicBezTo>
                    <a:cubicBezTo>
                      <a:pt x="9443" y="249455"/>
                      <a:pt x="0" y="226658"/>
                      <a:pt x="0" y="202888"/>
                    </a:cubicBezTo>
                    <a:lnTo>
                      <a:pt x="0" y="89627"/>
                    </a:lnTo>
                    <a:cubicBezTo>
                      <a:pt x="0" y="65856"/>
                      <a:pt x="9443" y="43059"/>
                      <a:pt x="26251" y="26251"/>
                    </a:cubicBezTo>
                    <a:cubicBezTo>
                      <a:pt x="43059" y="9443"/>
                      <a:pt x="65856" y="0"/>
                      <a:pt x="896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9525"/>
                <a:ext cx="1160259" cy="282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3499" spc="13">
                    <a:solidFill>
                      <a:srgbClr val="000000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Depth</a:t>
                </a: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5873809" cy="1480856"/>
              <a:chOff x="0" y="0"/>
              <a:chExt cx="1160259" cy="29251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60259" cy="292515"/>
              </a:xfrm>
              <a:custGeom>
                <a:avLst/>
                <a:gdLst/>
                <a:ahLst/>
                <a:cxnLst/>
                <a:rect r="r" b="b" t="t" l="l"/>
                <a:pathLst>
                  <a:path h="292515" w="1160259">
                    <a:moveTo>
                      <a:pt x="89627" y="0"/>
                    </a:moveTo>
                    <a:lnTo>
                      <a:pt x="1070632" y="0"/>
                    </a:lnTo>
                    <a:cubicBezTo>
                      <a:pt x="1120131" y="0"/>
                      <a:pt x="1160259" y="40127"/>
                      <a:pt x="1160259" y="89627"/>
                    </a:cubicBezTo>
                    <a:lnTo>
                      <a:pt x="1160259" y="202888"/>
                    </a:lnTo>
                    <a:cubicBezTo>
                      <a:pt x="1160259" y="226658"/>
                      <a:pt x="1150816" y="249455"/>
                      <a:pt x="1134007" y="266264"/>
                    </a:cubicBezTo>
                    <a:cubicBezTo>
                      <a:pt x="1117199" y="283072"/>
                      <a:pt x="1094402" y="292515"/>
                      <a:pt x="1070632" y="292515"/>
                    </a:cubicBezTo>
                    <a:lnTo>
                      <a:pt x="89627" y="292515"/>
                    </a:lnTo>
                    <a:cubicBezTo>
                      <a:pt x="65856" y="292515"/>
                      <a:pt x="43059" y="283072"/>
                      <a:pt x="26251" y="266264"/>
                    </a:cubicBezTo>
                    <a:cubicBezTo>
                      <a:pt x="9443" y="249455"/>
                      <a:pt x="0" y="226658"/>
                      <a:pt x="0" y="202888"/>
                    </a:cubicBezTo>
                    <a:lnTo>
                      <a:pt x="0" y="89627"/>
                    </a:lnTo>
                    <a:cubicBezTo>
                      <a:pt x="0" y="65856"/>
                      <a:pt x="9443" y="43059"/>
                      <a:pt x="26251" y="26251"/>
                    </a:cubicBezTo>
                    <a:cubicBezTo>
                      <a:pt x="43059" y="9443"/>
                      <a:pt x="65856" y="0"/>
                      <a:pt x="896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9525"/>
                <a:ext cx="1160259" cy="282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3499" spc="13">
                    <a:solidFill>
                      <a:srgbClr val="000000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RGB_image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5164709"/>
              <a:ext cx="5873809" cy="1480856"/>
              <a:chOff x="0" y="0"/>
              <a:chExt cx="1160259" cy="29251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160259" cy="292515"/>
              </a:xfrm>
              <a:custGeom>
                <a:avLst/>
                <a:gdLst/>
                <a:ahLst/>
                <a:cxnLst/>
                <a:rect r="r" b="b" t="t" l="l"/>
                <a:pathLst>
                  <a:path h="292515" w="1160259">
                    <a:moveTo>
                      <a:pt x="89627" y="0"/>
                    </a:moveTo>
                    <a:lnTo>
                      <a:pt x="1070632" y="0"/>
                    </a:lnTo>
                    <a:cubicBezTo>
                      <a:pt x="1120131" y="0"/>
                      <a:pt x="1160259" y="40127"/>
                      <a:pt x="1160259" y="89627"/>
                    </a:cubicBezTo>
                    <a:lnTo>
                      <a:pt x="1160259" y="202888"/>
                    </a:lnTo>
                    <a:cubicBezTo>
                      <a:pt x="1160259" y="226658"/>
                      <a:pt x="1150816" y="249455"/>
                      <a:pt x="1134007" y="266264"/>
                    </a:cubicBezTo>
                    <a:cubicBezTo>
                      <a:pt x="1117199" y="283072"/>
                      <a:pt x="1094402" y="292515"/>
                      <a:pt x="1070632" y="292515"/>
                    </a:cubicBezTo>
                    <a:lnTo>
                      <a:pt x="89627" y="292515"/>
                    </a:lnTo>
                    <a:cubicBezTo>
                      <a:pt x="65856" y="292515"/>
                      <a:pt x="43059" y="283072"/>
                      <a:pt x="26251" y="266264"/>
                    </a:cubicBezTo>
                    <a:cubicBezTo>
                      <a:pt x="9443" y="249455"/>
                      <a:pt x="0" y="226658"/>
                      <a:pt x="0" y="202888"/>
                    </a:cubicBezTo>
                    <a:lnTo>
                      <a:pt x="0" y="89627"/>
                    </a:lnTo>
                    <a:cubicBezTo>
                      <a:pt x="0" y="65856"/>
                      <a:pt x="9443" y="43059"/>
                      <a:pt x="26251" y="26251"/>
                    </a:cubicBezTo>
                    <a:cubicBezTo>
                      <a:pt x="43059" y="9443"/>
                      <a:pt x="65856" y="0"/>
                      <a:pt x="896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9525"/>
                <a:ext cx="1160259" cy="2829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</a:pPr>
                <a:r>
                  <a:rPr lang="en-US" sz="3499" spc="13">
                    <a:solidFill>
                      <a:srgbClr val="000000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Camera_info</a:t>
                </a: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596372" y="3374161"/>
            <a:ext cx="5095256" cy="5941983"/>
            <a:chOff x="0" y="0"/>
            <a:chExt cx="6793674" cy="792264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901783" y="0"/>
              <a:ext cx="2990109" cy="2902377"/>
            </a:xfrm>
            <a:custGeom>
              <a:avLst/>
              <a:gdLst/>
              <a:ahLst/>
              <a:cxnLst/>
              <a:rect r="r" b="b" t="t" l="l"/>
              <a:pathLst>
                <a:path h="2902377" w="2990109">
                  <a:moveTo>
                    <a:pt x="0" y="0"/>
                  </a:moveTo>
                  <a:lnTo>
                    <a:pt x="2990109" y="0"/>
                  </a:lnTo>
                  <a:lnTo>
                    <a:pt x="2990109" y="2902377"/>
                  </a:lnTo>
                  <a:lnTo>
                    <a:pt x="0" y="2902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4648" r="0" b="-4625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418959" y="3232577"/>
              <a:ext cx="3955756" cy="2158208"/>
            </a:xfrm>
            <a:custGeom>
              <a:avLst/>
              <a:gdLst/>
              <a:ahLst/>
              <a:cxnLst/>
              <a:rect r="r" b="b" t="t" l="l"/>
              <a:pathLst>
                <a:path h="2158208" w="3955756">
                  <a:moveTo>
                    <a:pt x="0" y="0"/>
                  </a:moveTo>
                  <a:lnTo>
                    <a:pt x="3955756" y="0"/>
                  </a:lnTo>
                  <a:lnTo>
                    <a:pt x="3955756" y="2158208"/>
                  </a:lnTo>
                  <a:lnTo>
                    <a:pt x="0" y="2158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372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5715836"/>
              <a:ext cx="6793674" cy="2206807"/>
            </a:xfrm>
            <a:custGeom>
              <a:avLst/>
              <a:gdLst/>
              <a:ahLst/>
              <a:cxnLst/>
              <a:rect r="r" b="b" t="t" l="l"/>
              <a:pathLst>
                <a:path h="2206807" w="6793674">
                  <a:moveTo>
                    <a:pt x="0" y="0"/>
                  </a:moveTo>
                  <a:lnTo>
                    <a:pt x="6793674" y="0"/>
                  </a:lnTo>
                  <a:lnTo>
                    <a:pt x="6793674" y="2206807"/>
                  </a:lnTo>
                  <a:lnTo>
                    <a:pt x="0" y="2206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70" t="0" r="-7507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568110" y="3940011"/>
            <a:ext cx="3043623" cy="1203489"/>
            <a:chOff x="0" y="0"/>
            <a:chExt cx="801613" cy="31696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01613" cy="316968"/>
            </a:xfrm>
            <a:custGeom>
              <a:avLst/>
              <a:gdLst/>
              <a:ahLst/>
              <a:cxnLst/>
              <a:rect r="r" b="b" t="t" l="l"/>
              <a:pathLst>
                <a:path h="316968" w="801613">
                  <a:moveTo>
                    <a:pt x="598413" y="0"/>
                  </a:moveTo>
                  <a:lnTo>
                    <a:pt x="0" y="0"/>
                  </a:lnTo>
                  <a:lnTo>
                    <a:pt x="0" y="316968"/>
                  </a:lnTo>
                  <a:lnTo>
                    <a:pt x="598413" y="316968"/>
                  </a:lnTo>
                  <a:lnTo>
                    <a:pt x="801613" y="158484"/>
                  </a:lnTo>
                  <a:lnTo>
                    <a:pt x="598413" y="0"/>
                  </a:lnTo>
                  <a:close/>
                </a:path>
              </a:pathLst>
            </a:custGeom>
            <a:solidFill>
              <a:srgbClr val="00BF6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687313" cy="316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sz="2299" spc="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rgb/preview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568110" y="7830376"/>
            <a:ext cx="3043623" cy="1203489"/>
            <a:chOff x="0" y="0"/>
            <a:chExt cx="801613" cy="31696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01613" cy="316968"/>
            </a:xfrm>
            <a:custGeom>
              <a:avLst/>
              <a:gdLst/>
              <a:ahLst/>
              <a:cxnLst/>
              <a:rect r="r" b="b" t="t" l="l"/>
              <a:pathLst>
                <a:path h="316968" w="801613">
                  <a:moveTo>
                    <a:pt x="598413" y="0"/>
                  </a:moveTo>
                  <a:lnTo>
                    <a:pt x="0" y="0"/>
                  </a:lnTo>
                  <a:lnTo>
                    <a:pt x="0" y="316968"/>
                  </a:lnTo>
                  <a:lnTo>
                    <a:pt x="598413" y="316968"/>
                  </a:lnTo>
                  <a:lnTo>
                    <a:pt x="801613" y="158484"/>
                  </a:lnTo>
                  <a:lnTo>
                    <a:pt x="598413" y="0"/>
                  </a:lnTo>
                  <a:close/>
                </a:path>
              </a:pathLst>
            </a:custGeom>
            <a:solidFill>
              <a:srgbClr val="00BF6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687313" cy="316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 spc="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camera_info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568110" y="5923200"/>
            <a:ext cx="3043623" cy="1203489"/>
            <a:chOff x="0" y="0"/>
            <a:chExt cx="801613" cy="31696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01613" cy="316968"/>
            </a:xfrm>
            <a:custGeom>
              <a:avLst/>
              <a:gdLst/>
              <a:ahLst/>
              <a:cxnLst/>
              <a:rect r="r" b="b" t="t" l="l"/>
              <a:pathLst>
                <a:path h="316968" w="801613">
                  <a:moveTo>
                    <a:pt x="598413" y="0"/>
                  </a:moveTo>
                  <a:lnTo>
                    <a:pt x="0" y="0"/>
                  </a:lnTo>
                  <a:lnTo>
                    <a:pt x="0" y="316968"/>
                  </a:lnTo>
                  <a:lnTo>
                    <a:pt x="598413" y="316968"/>
                  </a:lnTo>
                  <a:lnTo>
                    <a:pt x="801613" y="158484"/>
                  </a:lnTo>
                  <a:lnTo>
                    <a:pt x="598413" y="0"/>
                  </a:lnTo>
                  <a:close/>
                </a:path>
              </a:pathLst>
            </a:custGeom>
            <a:solidFill>
              <a:srgbClr val="00BF6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687313" cy="316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9"/>
                </a:lnSpc>
              </a:pPr>
              <a:r>
                <a:rPr lang="en-US" sz="2299" spc="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stereo/image_raw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2836" y="5273519"/>
            <a:ext cx="8277432" cy="305130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543912" y="4873469"/>
            <a:ext cx="8271646" cy="3874985"/>
            <a:chOff x="0" y="0"/>
            <a:chExt cx="2178541" cy="10205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8541" cy="1020572"/>
            </a:xfrm>
            <a:custGeom>
              <a:avLst/>
              <a:gdLst/>
              <a:ahLst/>
              <a:cxnLst/>
              <a:rect r="r" b="b" t="t" l="l"/>
              <a:pathLst>
                <a:path h="1020572" w="2178541">
                  <a:moveTo>
                    <a:pt x="0" y="0"/>
                  </a:moveTo>
                  <a:lnTo>
                    <a:pt x="2178541" y="0"/>
                  </a:lnTo>
                  <a:lnTo>
                    <a:pt x="2178541" y="1020572"/>
                  </a:lnTo>
                  <a:lnTo>
                    <a:pt x="0" y="10205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178541" cy="1020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84156" y="5238052"/>
            <a:ext cx="6771330" cy="3145818"/>
            <a:chOff x="0" y="0"/>
            <a:chExt cx="9028440" cy="41944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28440" cy="4194423"/>
            </a:xfrm>
            <a:custGeom>
              <a:avLst/>
              <a:gdLst/>
              <a:ahLst/>
              <a:cxnLst/>
              <a:rect r="r" b="b" t="t" l="l"/>
              <a:pathLst>
                <a:path h="4194423" w="9028440">
                  <a:moveTo>
                    <a:pt x="0" y="0"/>
                  </a:moveTo>
                  <a:lnTo>
                    <a:pt x="9028440" y="0"/>
                  </a:lnTo>
                  <a:lnTo>
                    <a:pt x="9028440" y="4194423"/>
                  </a:lnTo>
                  <a:lnTo>
                    <a:pt x="0" y="4194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9028440" cy="43372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88631" indent="-244316" lvl="1">
                <a:lnSpc>
                  <a:spcPts val="4859"/>
                </a:lnSpc>
                <a:buFont typeface="Arial"/>
                <a:buChar char="•"/>
              </a:pPr>
              <a:r>
                <a:rPr lang="en-US" sz="2699" spc="10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YOLO 모델 학습</a:t>
              </a:r>
            </a:p>
            <a:p>
              <a:pPr algn="l" marL="488631" indent="-244316" lvl="1">
                <a:lnSpc>
                  <a:spcPts val="4859"/>
                </a:lnSpc>
              </a:pPr>
              <a:r>
                <a:rPr lang="en-US" sz="2699" spc="10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  · 200개의 학습 데이터로 재학습  </a:t>
              </a:r>
            </a:p>
            <a:p>
              <a:pPr algn="l">
                <a:lnSpc>
                  <a:spcPts val="4859"/>
                </a:lnSpc>
              </a:pPr>
              <a:r>
                <a:rPr lang="en-US" sz="2699" spc="8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  · 모델을 로봇에 적용해 보면서 가장 성능이 </a:t>
              </a:r>
            </a:p>
            <a:p>
              <a:pPr algn="l">
                <a:lnSpc>
                  <a:spcPts val="4859"/>
                </a:lnSpc>
              </a:pPr>
              <a:r>
                <a:rPr lang="en-US" sz="2699" spc="10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          </a:t>
              </a:r>
              <a:r>
                <a:rPr lang="en-US" sz="2699" spc="10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좋은 11n 모델을 선택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5898" y="2021580"/>
            <a:ext cx="15486652" cy="744662"/>
            <a:chOff x="0" y="0"/>
            <a:chExt cx="20648870" cy="9928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최종 YOLO model 선정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YOLO model 선정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6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888697" y="4873469"/>
            <a:ext cx="8201571" cy="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812836" y="8729404"/>
            <a:ext cx="8277432" cy="19050"/>
          </a:xfrm>
          <a:prstGeom prst="line">
            <a:avLst/>
          </a:prstGeom>
          <a:ln cap="flat" w="38100">
            <a:solidFill>
              <a:srgbClr val="BFBF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888697" y="3685087"/>
            <a:ext cx="2419464" cy="956689"/>
            <a:chOff x="0" y="0"/>
            <a:chExt cx="801613" cy="31696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1613" cy="316968"/>
            </a:xfrm>
            <a:custGeom>
              <a:avLst/>
              <a:gdLst/>
              <a:ahLst/>
              <a:cxnLst/>
              <a:rect r="r" b="b" t="t" l="l"/>
              <a:pathLst>
                <a:path h="316968" w="801613">
                  <a:moveTo>
                    <a:pt x="598413" y="0"/>
                  </a:moveTo>
                  <a:lnTo>
                    <a:pt x="0" y="0"/>
                  </a:lnTo>
                  <a:lnTo>
                    <a:pt x="0" y="316968"/>
                  </a:lnTo>
                  <a:lnTo>
                    <a:pt x="598413" y="316968"/>
                  </a:lnTo>
                  <a:lnTo>
                    <a:pt x="801613" y="158484"/>
                  </a:lnTo>
                  <a:lnTo>
                    <a:pt x="598413" y="0"/>
                  </a:lnTo>
                  <a:close/>
                </a:path>
              </a:pathLst>
            </a:custGeom>
            <a:solidFill>
              <a:srgbClr val="00BF6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687313" cy="316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 spc="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camera_info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670804" y="9148504"/>
            <a:ext cx="2419464" cy="956689"/>
            <a:chOff x="0" y="0"/>
            <a:chExt cx="801613" cy="31696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01613" cy="316968"/>
            </a:xfrm>
            <a:custGeom>
              <a:avLst/>
              <a:gdLst/>
              <a:ahLst/>
              <a:cxnLst/>
              <a:rect r="r" b="b" t="t" l="l"/>
              <a:pathLst>
                <a:path h="316968" w="801613">
                  <a:moveTo>
                    <a:pt x="598413" y="0"/>
                  </a:moveTo>
                  <a:lnTo>
                    <a:pt x="0" y="0"/>
                  </a:lnTo>
                  <a:lnTo>
                    <a:pt x="0" y="316968"/>
                  </a:lnTo>
                  <a:lnTo>
                    <a:pt x="598413" y="316968"/>
                  </a:lnTo>
                  <a:lnTo>
                    <a:pt x="801613" y="158484"/>
                  </a:lnTo>
                  <a:lnTo>
                    <a:pt x="598413" y="0"/>
                  </a:lnTo>
                  <a:close/>
                </a:path>
              </a:pathLst>
            </a:custGeom>
            <a:solidFill>
              <a:srgbClr val="FFC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687313" cy="316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  <a:r>
                <a:rPr lang="en-US" sz="2199" spc="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객체 데이터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64808" y="1996052"/>
            <a:ext cx="15486652" cy="744662"/>
            <a:chOff x="0" y="0"/>
            <a:chExt cx="20648870" cy="9928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YOLO mode</a:t>
              </a: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l 비교분석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6" id="16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YOLO model 선정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402058" y="4201782"/>
            <a:ext cx="15745138" cy="4861311"/>
          </a:xfrm>
          <a:custGeom>
            <a:avLst/>
            <a:gdLst/>
            <a:ahLst/>
            <a:cxnLst/>
            <a:rect r="r" b="b" t="t" l="l"/>
            <a:pathLst>
              <a:path h="4861311" w="15745138">
                <a:moveTo>
                  <a:pt x="0" y="0"/>
                </a:moveTo>
                <a:lnTo>
                  <a:pt x="15745138" y="0"/>
                </a:lnTo>
                <a:lnTo>
                  <a:pt x="15745138" y="4861311"/>
                </a:lnTo>
                <a:lnTo>
                  <a:pt x="0" y="486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64808" y="3435194"/>
            <a:ext cx="282679" cy="28267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12252" y="3331574"/>
            <a:ext cx="352752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11">
                <a:solidFill>
                  <a:srgbClr val="5E17EB"/>
                </a:solidFill>
                <a:latin typeface="Mandali"/>
                <a:ea typeface="Mandali"/>
                <a:cs typeface="Mandali"/>
                <a:sym typeface="Mandali"/>
              </a:rPr>
              <a:t>v10 n </a:t>
            </a:r>
            <a:r>
              <a:rPr lang="en-US" sz="2999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모델, </a:t>
            </a:r>
            <a:r>
              <a:rPr lang="en-US" sz="2999" spc="11">
                <a:solidFill>
                  <a:srgbClr val="FF3131"/>
                </a:solidFill>
                <a:latin typeface="Mandali"/>
                <a:ea typeface="Mandali"/>
                <a:cs typeface="Mandali"/>
                <a:sym typeface="Mandali"/>
              </a:rPr>
              <a:t>v11n</a:t>
            </a:r>
            <a:r>
              <a:rPr lang="en-US" sz="2999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모델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30435" y="9225018"/>
            <a:ext cx="8443912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 spc="10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v11n이 더 빠르고, 더 정밀한 평가(mAP50-95)에서 더 우수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전처리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4458" t="8748" r="12636" b="10877"/>
          <a:stretch>
            <a:fillRect/>
          </a:stretch>
        </p:blipFill>
        <p:spPr>
          <a:xfrm flipH="false" flipV="false" rot="0">
            <a:off x="10281691" y="3804638"/>
            <a:ext cx="5759665" cy="586884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397185" y="5530310"/>
            <a:ext cx="10611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18619" y="5930743"/>
            <a:ext cx="405526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4"/>
              </a:lnSpc>
              <a:spcBef>
                <a:spcPct val="0"/>
              </a:spcBef>
            </a:pPr>
            <a:r>
              <a:rPr lang="en-US" sz="7545" spc="2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crop IMG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2464171" y="7302343"/>
            <a:ext cx="4498095" cy="0"/>
          </a:xfrm>
          <a:prstGeom prst="line">
            <a:avLst/>
          </a:prstGeom>
          <a:ln cap="flat" w="38100">
            <a:solidFill>
              <a:srgbClr val="0070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2618619" y="5492593"/>
            <a:ext cx="405526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499" spc="17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Before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05898" y="2021580"/>
            <a:ext cx="15486652" cy="744662"/>
            <a:chOff x="0" y="0"/>
            <a:chExt cx="20648870" cy="9928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데이터 전처리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23099" y="6821290"/>
            <a:ext cx="1540377" cy="1438953"/>
          </a:xfrm>
          <a:custGeom>
            <a:avLst/>
            <a:gdLst/>
            <a:ahLst/>
            <a:cxnLst/>
            <a:rect r="r" b="b" t="t" l="l"/>
            <a:pathLst>
              <a:path h="1438953" w="1540377">
                <a:moveTo>
                  <a:pt x="0" y="0"/>
                </a:moveTo>
                <a:lnTo>
                  <a:pt x="1540377" y="0"/>
                </a:lnTo>
                <a:lnTo>
                  <a:pt x="1540377" y="1438953"/>
                </a:lnTo>
                <a:lnTo>
                  <a:pt x="0" y="1438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07428" b="-214678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69244" y="9164870"/>
            <a:ext cx="1470457" cy="1122130"/>
          </a:xfrm>
          <a:custGeom>
            <a:avLst/>
            <a:gdLst/>
            <a:ahLst/>
            <a:cxnLst/>
            <a:rect r="r" b="b" t="t" l="l"/>
            <a:pathLst>
              <a:path h="1122130" w="1470457">
                <a:moveTo>
                  <a:pt x="0" y="0"/>
                </a:moveTo>
                <a:lnTo>
                  <a:pt x="1470457" y="0"/>
                </a:lnTo>
                <a:lnTo>
                  <a:pt x="1470457" y="1122130"/>
                </a:lnTo>
                <a:lnTo>
                  <a:pt x="0" y="1122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51" t="-1880265" r="-3161631" b="-38850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65978" y="6733496"/>
            <a:ext cx="6678251" cy="3681386"/>
          </a:xfrm>
          <a:custGeom>
            <a:avLst/>
            <a:gdLst/>
            <a:ahLst/>
            <a:cxnLst/>
            <a:rect r="r" b="b" t="t" l="l"/>
            <a:pathLst>
              <a:path h="3681386" w="6678251">
                <a:moveTo>
                  <a:pt x="0" y="0"/>
                </a:moveTo>
                <a:lnTo>
                  <a:pt x="6678251" y="0"/>
                </a:lnTo>
                <a:lnTo>
                  <a:pt x="6678251" y="3681386"/>
                </a:lnTo>
                <a:lnTo>
                  <a:pt x="0" y="3681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전처리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808929" y="8399301"/>
            <a:ext cx="1456000" cy="1430802"/>
          </a:xfrm>
          <a:custGeom>
            <a:avLst/>
            <a:gdLst/>
            <a:ahLst/>
            <a:cxnLst/>
            <a:rect r="r" b="b" t="t" l="l"/>
            <a:pathLst>
              <a:path h="1430802" w="1456000">
                <a:moveTo>
                  <a:pt x="0" y="0"/>
                </a:moveTo>
                <a:lnTo>
                  <a:pt x="1456000" y="0"/>
                </a:lnTo>
                <a:lnTo>
                  <a:pt x="1456000" y="1430801"/>
                </a:lnTo>
                <a:lnTo>
                  <a:pt x="0" y="1430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938" t="-1124741" r="-3092898" b="-593988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20245" y="6874623"/>
            <a:ext cx="1540377" cy="1438953"/>
          </a:xfrm>
          <a:custGeom>
            <a:avLst/>
            <a:gdLst/>
            <a:ahLst/>
            <a:cxnLst/>
            <a:rect r="r" b="b" t="t" l="l"/>
            <a:pathLst>
              <a:path h="1438953" w="1540377">
                <a:moveTo>
                  <a:pt x="0" y="0"/>
                </a:moveTo>
                <a:lnTo>
                  <a:pt x="1540376" y="0"/>
                </a:lnTo>
                <a:lnTo>
                  <a:pt x="1540376" y="1438953"/>
                </a:lnTo>
                <a:lnTo>
                  <a:pt x="0" y="1438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07428" b="-2146781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175404" y="6807432"/>
            <a:ext cx="6405462" cy="3571045"/>
          </a:xfrm>
          <a:custGeom>
            <a:avLst/>
            <a:gdLst/>
            <a:ahLst/>
            <a:cxnLst/>
            <a:rect r="r" b="b" t="t" l="l"/>
            <a:pathLst>
              <a:path h="3571045" w="6405462">
                <a:moveTo>
                  <a:pt x="0" y="0"/>
                </a:moveTo>
                <a:lnTo>
                  <a:pt x="6405463" y="0"/>
                </a:lnTo>
                <a:lnTo>
                  <a:pt x="6405463" y="3571045"/>
                </a:lnTo>
                <a:lnTo>
                  <a:pt x="0" y="3571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3207779" y="3289407"/>
            <a:ext cx="12746175" cy="3318516"/>
          </a:xfrm>
          <a:custGeom>
            <a:avLst/>
            <a:gdLst/>
            <a:ahLst/>
            <a:cxnLst/>
            <a:rect r="r" b="b" t="t" l="l"/>
            <a:pathLst>
              <a:path h="3318516" w="12746175">
                <a:moveTo>
                  <a:pt x="0" y="0"/>
                </a:moveTo>
                <a:lnTo>
                  <a:pt x="12746175" y="0"/>
                </a:lnTo>
                <a:lnTo>
                  <a:pt x="12746175" y="3318516"/>
                </a:lnTo>
                <a:lnTo>
                  <a:pt x="0" y="3318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453" t="-1634" r="0" b="-14394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3" id="23"/>
          <p:cNvGrpSpPr/>
          <p:nvPr/>
        </p:nvGrpSpPr>
        <p:grpSpPr>
          <a:xfrm rot="0">
            <a:off x="15864670" y="6733496"/>
            <a:ext cx="3203477" cy="1476513"/>
            <a:chOff x="0" y="0"/>
            <a:chExt cx="4271302" cy="196868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271302" cy="992883"/>
              <a:chOff x="0" y="0"/>
              <a:chExt cx="4271302" cy="99288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271302" cy="992883"/>
              </a:xfrm>
              <a:custGeom>
                <a:avLst/>
                <a:gdLst/>
                <a:ahLst/>
                <a:cxnLst/>
                <a:rect r="r" b="b" t="t" l="l"/>
                <a:pathLst>
                  <a:path h="992883" w="4271302">
                    <a:moveTo>
                      <a:pt x="0" y="0"/>
                    </a:moveTo>
                    <a:lnTo>
                      <a:pt x="4271302" y="0"/>
                    </a:lnTo>
                    <a:lnTo>
                      <a:pt x="4271302" y="992883"/>
                    </a:lnTo>
                    <a:lnTo>
                      <a:pt x="0" y="9928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9525"/>
                <a:ext cx="4271302" cy="98335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240"/>
                  </a:lnSpc>
                </a:pPr>
                <a:r>
                  <a:rPr lang="en-US" sz="2700" spc="10">
                    <a:solidFill>
                      <a:srgbClr val="3F3F3F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after</a:t>
                </a: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429701"/>
              <a:ext cx="4271302" cy="1538983"/>
              <a:chOff x="0" y="0"/>
              <a:chExt cx="4271302" cy="153898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4271302" cy="1538983"/>
              </a:xfrm>
              <a:custGeom>
                <a:avLst/>
                <a:gdLst/>
                <a:ahLst/>
                <a:cxnLst/>
                <a:rect r="r" b="b" t="t" l="l"/>
                <a:pathLst>
                  <a:path h="1538983" w="4271302">
                    <a:moveTo>
                      <a:pt x="0" y="0"/>
                    </a:moveTo>
                    <a:lnTo>
                      <a:pt x="4271302" y="0"/>
                    </a:lnTo>
                    <a:lnTo>
                      <a:pt x="4271302" y="1538983"/>
                    </a:lnTo>
                    <a:lnTo>
                      <a:pt x="0" y="15389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9525"/>
                <a:ext cx="4271302" cy="152945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240"/>
                  </a:lnSpc>
                </a:pPr>
                <a:r>
                  <a:rPr lang="en-US" sz="2700" spc="8">
                    <a:solidFill>
                      <a:srgbClr val="3F3F3F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average</a:t>
                </a:r>
              </a:p>
              <a:p>
                <a:pPr algn="l">
                  <a:lnSpc>
                    <a:spcPts val="3240"/>
                  </a:lnSpc>
                </a:pPr>
                <a:r>
                  <a:rPr lang="en-US" sz="2700" spc="10">
                    <a:solidFill>
                      <a:srgbClr val="3F3F3F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0.119</a:t>
                </a: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0">
            <a:off x="7518271" y="6830815"/>
            <a:ext cx="3203477" cy="1526568"/>
            <a:chOff x="0" y="0"/>
            <a:chExt cx="4271302" cy="2035424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4271302" cy="992883"/>
              <a:chOff x="0" y="0"/>
              <a:chExt cx="4271302" cy="99288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4271302" cy="992883"/>
              </a:xfrm>
              <a:custGeom>
                <a:avLst/>
                <a:gdLst/>
                <a:ahLst/>
                <a:cxnLst/>
                <a:rect r="r" b="b" t="t" l="l"/>
                <a:pathLst>
                  <a:path h="992883" w="4271302">
                    <a:moveTo>
                      <a:pt x="0" y="0"/>
                    </a:moveTo>
                    <a:lnTo>
                      <a:pt x="4271302" y="0"/>
                    </a:lnTo>
                    <a:lnTo>
                      <a:pt x="4271302" y="992883"/>
                    </a:lnTo>
                    <a:lnTo>
                      <a:pt x="0" y="9928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9525"/>
                <a:ext cx="4271302" cy="98335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240"/>
                  </a:lnSpc>
                </a:pPr>
                <a:r>
                  <a:rPr lang="en-US" sz="2700" spc="10">
                    <a:solidFill>
                      <a:srgbClr val="3F3F3F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before</a:t>
                </a: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496441"/>
              <a:ext cx="4271302" cy="1538983"/>
              <a:chOff x="0" y="0"/>
              <a:chExt cx="4271302" cy="1538983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4271302" cy="1538983"/>
              </a:xfrm>
              <a:custGeom>
                <a:avLst/>
                <a:gdLst/>
                <a:ahLst/>
                <a:cxnLst/>
                <a:rect r="r" b="b" t="t" l="l"/>
                <a:pathLst>
                  <a:path h="1538983" w="4271302">
                    <a:moveTo>
                      <a:pt x="0" y="0"/>
                    </a:moveTo>
                    <a:lnTo>
                      <a:pt x="4271302" y="0"/>
                    </a:lnTo>
                    <a:lnTo>
                      <a:pt x="4271302" y="1538983"/>
                    </a:lnTo>
                    <a:lnTo>
                      <a:pt x="0" y="153898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9525"/>
                <a:ext cx="4271302" cy="152945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240"/>
                  </a:lnSpc>
                </a:pPr>
                <a:r>
                  <a:rPr lang="en-US" sz="2700" spc="8">
                    <a:solidFill>
                      <a:srgbClr val="3F3F3F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average</a:t>
                </a:r>
              </a:p>
              <a:p>
                <a:pPr algn="l">
                  <a:lnSpc>
                    <a:spcPts val="3240"/>
                  </a:lnSpc>
                </a:pPr>
                <a:r>
                  <a:rPr lang="en-US" sz="2700" spc="10">
                    <a:solidFill>
                      <a:srgbClr val="3F3F3F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0.198</a:t>
                </a: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205960" y="7720543"/>
            <a:ext cx="1645479" cy="1383693"/>
            <a:chOff x="0" y="0"/>
            <a:chExt cx="433377" cy="36442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33377" cy="364429"/>
            </a:xfrm>
            <a:custGeom>
              <a:avLst/>
              <a:gdLst/>
              <a:ahLst/>
              <a:cxnLst/>
              <a:rect r="r" b="b" t="t" l="l"/>
              <a:pathLst>
                <a:path h="364429" w="433377">
                  <a:moveTo>
                    <a:pt x="0" y="0"/>
                  </a:moveTo>
                  <a:lnTo>
                    <a:pt x="433377" y="0"/>
                  </a:lnTo>
                  <a:lnTo>
                    <a:pt x="433377" y="364429"/>
                  </a:lnTo>
                  <a:lnTo>
                    <a:pt x="0" y="364429"/>
                  </a:lnTo>
                  <a:close/>
                </a:path>
              </a:pathLst>
            </a:custGeom>
            <a:solidFill>
              <a:srgbClr val="3A3838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9525"/>
              <a:ext cx="433377" cy="3739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599" spc="7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프레임 </a:t>
              </a:r>
            </a:p>
            <a:p>
              <a:pPr algn="ctr">
                <a:lnSpc>
                  <a:spcPts val="3119"/>
                </a:lnSpc>
              </a:pPr>
              <a:r>
                <a:rPr lang="en-US" sz="2599" spc="10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처리시간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05898" y="2021580"/>
            <a:ext cx="15486652" cy="744662"/>
            <a:chOff x="0" y="0"/>
            <a:chExt cx="20648870" cy="99288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데이터 전처리 - fps, 회전속도 조정, crop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3175404" y="6733496"/>
            <a:ext cx="6492791" cy="3407955"/>
            <a:chOff x="0" y="0"/>
            <a:chExt cx="1710036" cy="89756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710036" cy="897568"/>
            </a:xfrm>
            <a:custGeom>
              <a:avLst/>
              <a:gdLst/>
              <a:ahLst/>
              <a:cxnLst/>
              <a:rect r="r" b="b" t="t" l="l"/>
              <a:pathLst>
                <a:path h="897568" w="1710036">
                  <a:moveTo>
                    <a:pt x="0" y="0"/>
                  </a:moveTo>
                  <a:lnTo>
                    <a:pt x="1710036" y="0"/>
                  </a:lnTo>
                  <a:lnTo>
                    <a:pt x="1710036" y="897568"/>
                  </a:lnTo>
                  <a:lnTo>
                    <a:pt x="0" y="897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0"/>
              <a:ext cx="1710036" cy="897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6397185" y="5530310"/>
            <a:ext cx="10611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 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1496776" y="6733496"/>
            <a:ext cx="6686676" cy="3407955"/>
            <a:chOff x="0" y="0"/>
            <a:chExt cx="1761100" cy="89756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761100" cy="897568"/>
            </a:xfrm>
            <a:custGeom>
              <a:avLst/>
              <a:gdLst/>
              <a:ahLst/>
              <a:cxnLst/>
              <a:rect r="r" b="b" t="t" l="l"/>
              <a:pathLst>
                <a:path h="897568" w="1761100">
                  <a:moveTo>
                    <a:pt x="0" y="0"/>
                  </a:moveTo>
                  <a:lnTo>
                    <a:pt x="1761100" y="0"/>
                  </a:lnTo>
                  <a:lnTo>
                    <a:pt x="1761100" y="897568"/>
                  </a:lnTo>
                  <a:lnTo>
                    <a:pt x="0" y="897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0"/>
              <a:ext cx="1761100" cy="897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37" t="15907" r="16648" b="6023"/>
          <a:stretch>
            <a:fillRect/>
          </a:stretch>
        </p:blipFill>
        <p:spPr>
          <a:xfrm flipH="false" flipV="false" rot="0">
            <a:off x="9900686" y="3616168"/>
            <a:ext cx="6114365" cy="6065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grpSp>
        <p:nvGrpSpPr>
          <p:cNvPr name="Group 3" id="3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전처리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5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618619" y="5930743"/>
            <a:ext cx="405526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4"/>
              </a:lnSpc>
              <a:spcBef>
                <a:spcPct val="0"/>
              </a:spcBef>
            </a:pPr>
            <a:r>
              <a:rPr lang="en-US" sz="7545" spc="2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crop IMG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2464171" y="7302343"/>
            <a:ext cx="4498095" cy="0"/>
          </a:xfrm>
          <a:prstGeom prst="line">
            <a:avLst/>
          </a:prstGeom>
          <a:ln cap="flat" w="38100">
            <a:solidFill>
              <a:srgbClr val="0070C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618619" y="5492593"/>
            <a:ext cx="405526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499" spc="17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After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05898" y="2021580"/>
            <a:ext cx="15486652" cy="744662"/>
            <a:chOff x="0" y="0"/>
            <a:chExt cx="20648870" cy="9928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데이터 전처리 - crop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1200" y="2021580"/>
            <a:ext cx="15486652" cy="744662"/>
            <a:chOff x="0" y="0"/>
            <a:chExt cx="20648870" cy="9928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YOLO, Depth, OpenCV Color을 이용한 불법 주정차 차량 검출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Depth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397185" y="5530310"/>
            <a:ext cx="10611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 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490803" y="4359118"/>
            <a:ext cx="3043623" cy="4804734"/>
            <a:chOff x="0" y="0"/>
            <a:chExt cx="4058164" cy="640631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4708292"/>
              <a:ext cx="4058164" cy="1698020"/>
              <a:chOff x="0" y="0"/>
              <a:chExt cx="801613" cy="33541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01613" cy="335411"/>
              </a:xfrm>
              <a:custGeom>
                <a:avLst/>
                <a:gdLst/>
                <a:ahLst/>
                <a:cxnLst/>
                <a:rect r="r" b="b" t="t" l="l"/>
                <a:pathLst>
                  <a:path h="335411" w="801613">
                    <a:moveTo>
                      <a:pt x="598413" y="0"/>
                    </a:moveTo>
                    <a:lnTo>
                      <a:pt x="0" y="0"/>
                    </a:lnTo>
                    <a:lnTo>
                      <a:pt x="0" y="335411"/>
                    </a:lnTo>
                    <a:lnTo>
                      <a:pt x="598413" y="335411"/>
                    </a:lnTo>
                    <a:lnTo>
                      <a:pt x="801613" y="167706"/>
                    </a:lnTo>
                    <a:lnTo>
                      <a:pt x="598413" y="0"/>
                    </a:lnTo>
                    <a:close/>
                  </a:path>
                </a:pathLst>
              </a:custGeom>
              <a:solidFill>
                <a:srgbClr val="00BF6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0"/>
                <a:ext cx="687313" cy="3354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sz="2799" spc="10">
                    <a:solidFill>
                      <a:srgbClr val="000000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Depth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4058164" cy="1604652"/>
              <a:chOff x="0" y="0"/>
              <a:chExt cx="801613" cy="31696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01613" cy="316968"/>
              </a:xfrm>
              <a:custGeom>
                <a:avLst/>
                <a:gdLst/>
                <a:ahLst/>
                <a:cxnLst/>
                <a:rect r="r" b="b" t="t" l="l"/>
                <a:pathLst>
                  <a:path h="316968" w="801613">
                    <a:moveTo>
                      <a:pt x="598413" y="0"/>
                    </a:moveTo>
                    <a:lnTo>
                      <a:pt x="0" y="0"/>
                    </a:lnTo>
                    <a:lnTo>
                      <a:pt x="0" y="316968"/>
                    </a:lnTo>
                    <a:lnTo>
                      <a:pt x="598413" y="316968"/>
                    </a:lnTo>
                    <a:lnTo>
                      <a:pt x="801613" y="158484"/>
                    </a:lnTo>
                    <a:lnTo>
                      <a:pt x="598413" y="0"/>
                    </a:lnTo>
                    <a:close/>
                  </a:path>
                </a:pathLst>
              </a:custGeom>
              <a:solidFill>
                <a:srgbClr val="00BF6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0"/>
                <a:ext cx="687313" cy="3169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sz="2799" spc="10">
                    <a:solidFill>
                      <a:srgbClr val="000000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OpenCV 이미지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2341446"/>
              <a:ext cx="4058164" cy="1604652"/>
              <a:chOff x="0" y="0"/>
              <a:chExt cx="801613" cy="31696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01613" cy="316968"/>
              </a:xfrm>
              <a:custGeom>
                <a:avLst/>
                <a:gdLst/>
                <a:ahLst/>
                <a:cxnLst/>
                <a:rect r="r" b="b" t="t" l="l"/>
                <a:pathLst>
                  <a:path h="316968" w="801613">
                    <a:moveTo>
                      <a:pt x="598413" y="0"/>
                    </a:moveTo>
                    <a:lnTo>
                      <a:pt x="0" y="0"/>
                    </a:lnTo>
                    <a:lnTo>
                      <a:pt x="0" y="316968"/>
                    </a:lnTo>
                    <a:lnTo>
                      <a:pt x="598413" y="316968"/>
                    </a:lnTo>
                    <a:lnTo>
                      <a:pt x="801613" y="158484"/>
                    </a:lnTo>
                    <a:lnTo>
                      <a:pt x="598413" y="0"/>
                    </a:lnTo>
                    <a:close/>
                  </a:path>
                </a:pathLst>
              </a:custGeom>
              <a:solidFill>
                <a:srgbClr val="00BF6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0"/>
                <a:ext cx="687313" cy="3169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sz="2799" spc="10">
                    <a:solidFill>
                      <a:srgbClr val="000000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객체 데이터</a:t>
                </a:r>
              </a:p>
            </p:txBody>
          </p:sp>
        </p:grpSp>
      </p:grpSp>
      <p:sp>
        <p:nvSpPr>
          <p:cNvPr name="Freeform 32" id="32"/>
          <p:cNvSpPr/>
          <p:nvPr/>
        </p:nvSpPr>
        <p:spPr>
          <a:xfrm flipH="false" flipV="false" rot="0">
            <a:off x="2043112" y="3378044"/>
            <a:ext cx="11365993" cy="6670958"/>
          </a:xfrm>
          <a:custGeom>
            <a:avLst/>
            <a:gdLst/>
            <a:ahLst/>
            <a:cxnLst/>
            <a:rect r="r" b="b" t="t" l="l"/>
            <a:pathLst>
              <a:path h="6670958" w="11365993">
                <a:moveTo>
                  <a:pt x="0" y="0"/>
                </a:moveTo>
                <a:lnTo>
                  <a:pt x="11365993" y="0"/>
                </a:lnTo>
                <a:lnTo>
                  <a:pt x="11365993" y="6670957"/>
                </a:lnTo>
                <a:lnTo>
                  <a:pt x="0" y="6670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57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-497259" y="3691925"/>
            <a:ext cx="2464171" cy="2156876"/>
            <a:chOff x="0" y="0"/>
            <a:chExt cx="3285562" cy="287583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347492"/>
              <a:ext cx="3285562" cy="2528343"/>
            </a:xfrm>
            <a:custGeom>
              <a:avLst/>
              <a:gdLst/>
              <a:ahLst/>
              <a:cxnLst/>
              <a:rect r="r" b="b" t="t" l="l"/>
              <a:pathLst>
                <a:path h="2528343" w="3285562">
                  <a:moveTo>
                    <a:pt x="0" y="0"/>
                  </a:moveTo>
                  <a:lnTo>
                    <a:pt x="3285562" y="0"/>
                  </a:lnTo>
                  <a:lnTo>
                    <a:pt x="3285562" y="2528342"/>
                  </a:lnTo>
                  <a:lnTo>
                    <a:pt x="0" y="2528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287844" y="0"/>
              <a:ext cx="1101217" cy="1101217"/>
            </a:xfrm>
            <a:custGeom>
              <a:avLst/>
              <a:gdLst/>
              <a:ahLst/>
              <a:cxnLst/>
              <a:rect r="r" b="b" t="t" l="l"/>
              <a:pathLst>
                <a:path h="1101217" w="1101217">
                  <a:moveTo>
                    <a:pt x="0" y="0"/>
                  </a:moveTo>
                  <a:lnTo>
                    <a:pt x="1101217" y="0"/>
                  </a:lnTo>
                  <a:lnTo>
                    <a:pt x="1101217" y="1101217"/>
                  </a:lnTo>
                  <a:lnTo>
                    <a:pt x="0" y="1101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93855" y="3710975"/>
            <a:ext cx="1514162" cy="2052697"/>
          </a:xfrm>
          <a:custGeom>
            <a:avLst/>
            <a:gdLst/>
            <a:ahLst/>
            <a:cxnLst/>
            <a:rect r="r" b="b" t="t" l="l"/>
            <a:pathLst>
              <a:path h="2052697" w="1514162">
                <a:moveTo>
                  <a:pt x="0" y="0"/>
                </a:moveTo>
                <a:lnTo>
                  <a:pt x="1514163" y="0"/>
                </a:lnTo>
                <a:lnTo>
                  <a:pt x="1514163" y="2052697"/>
                </a:lnTo>
                <a:lnTo>
                  <a:pt x="0" y="20526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2446" b="-507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0908" y="2015102"/>
            <a:ext cx="15486652" cy="744662"/>
            <a:chOff x="0" y="0"/>
            <a:chExt cx="20648870" cy="9928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YOLO, Depth, OpenCV Color을 이용한 불법 주정차 차량 검출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라인 감지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691870" y="5530310"/>
            <a:ext cx="10611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 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58838" y="5462940"/>
            <a:ext cx="7508116" cy="2175547"/>
            <a:chOff x="0" y="0"/>
            <a:chExt cx="1977446" cy="5729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77446" cy="572983"/>
            </a:xfrm>
            <a:custGeom>
              <a:avLst/>
              <a:gdLst/>
              <a:ahLst/>
              <a:cxnLst/>
              <a:rect r="r" b="b" t="t" l="l"/>
              <a:pathLst>
                <a:path h="572983" w="1977446">
                  <a:moveTo>
                    <a:pt x="52588" y="0"/>
                  </a:moveTo>
                  <a:lnTo>
                    <a:pt x="1924858" y="0"/>
                  </a:lnTo>
                  <a:cubicBezTo>
                    <a:pt x="1953902" y="0"/>
                    <a:pt x="1977446" y="23545"/>
                    <a:pt x="1977446" y="52588"/>
                  </a:cubicBezTo>
                  <a:lnTo>
                    <a:pt x="1977446" y="520395"/>
                  </a:lnTo>
                  <a:cubicBezTo>
                    <a:pt x="1977446" y="549439"/>
                    <a:pt x="1953902" y="572983"/>
                    <a:pt x="1924858" y="572983"/>
                  </a:cubicBezTo>
                  <a:lnTo>
                    <a:pt x="52588" y="572983"/>
                  </a:lnTo>
                  <a:cubicBezTo>
                    <a:pt x="23545" y="572983"/>
                    <a:pt x="0" y="549439"/>
                    <a:pt x="0" y="520395"/>
                  </a:cubicBezTo>
                  <a:lnTo>
                    <a:pt x="0" y="52588"/>
                  </a:lnTo>
                  <a:cubicBezTo>
                    <a:pt x="0" y="23545"/>
                    <a:pt x="23545" y="0"/>
                    <a:pt x="52588" y="0"/>
                  </a:cubicBezTo>
                  <a:close/>
                </a:path>
              </a:pathLst>
            </a:custGeom>
            <a:solidFill>
              <a:srgbClr val="D7FFEC"/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977446" cy="572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Line Detection 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9448210" y="3439536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0591210" y="5968460"/>
            <a:ext cx="6435237" cy="1450066"/>
            <a:chOff x="0" y="0"/>
            <a:chExt cx="1694877" cy="3819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94877" cy="381910"/>
            </a:xfrm>
            <a:custGeom>
              <a:avLst/>
              <a:gdLst/>
              <a:ahLst/>
              <a:cxnLst/>
              <a:rect r="r" b="b" t="t" l="l"/>
              <a:pathLst>
                <a:path h="381910" w="1694877">
                  <a:moveTo>
                    <a:pt x="61356" y="0"/>
                  </a:moveTo>
                  <a:lnTo>
                    <a:pt x="1633522" y="0"/>
                  </a:lnTo>
                  <a:cubicBezTo>
                    <a:pt x="1649794" y="0"/>
                    <a:pt x="1665400" y="6464"/>
                    <a:pt x="1676907" y="17971"/>
                  </a:cubicBezTo>
                  <a:cubicBezTo>
                    <a:pt x="1688413" y="29477"/>
                    <a:pt x="1694877" y="45083"/>
                    <a:pt x="1694877" y="61356"/>
                  </a:cubicBezTo>
                  <a:lnTo>
                    <a:pt x="1694877" y="320555"/>
                  </a:lnTo>
                  <a:cubicBezTo>
                    <a:pt x="1694877" y="354440"/>
                    <a:pt x="1667408" y="381910"/>
                    <a:pt x="1633522" y="381910"/>
                  </a:cubicBezTo>
                  <a:lnTo>
                    <a:pt x="61356" y="381910"/>
                  </a:lnTo>
                  <a:cubicBezTo>
                    <a:pt x="45083" y="381910"/>
                    <a:pt x="29477" y="375446"/>
                    <a:pt x="17971" y="363940"/>
                  </a:cubicBezTo>
                  <a:cubicBezTo>
                    <a:pt x="6464" y="352433"/>
                    <a:pt x="0" y="336827"/>
                    <a:pt x="0" y="320555"/>
                  </a:cubicBezTo>
                  <a:lnTo>
                    <a:pt x="0" y="61356"/>
                  </a:lnTo>
                  <a:cubicBezTo>
                    <a:pt x="0" y="45083"/>
                    <a:pt x="6464" y="29477"/>
                    <a:pt x="17971" y="17971"/>
                  </a:cubicBezTo>
                  <a:cubicBezTo>
                    <a:pt x="29477" y="6464"/>
                    <a:pt x="45083" y="0"/>
                    <a:pt x="61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1694877" cy="381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색상감지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591210" y="8082228"/>
            <a:ext cx="6435237" cy="1450066"/>
            <a:chOff x="0" y="0"/>
            <a:chExt cx="1694877" cy="3819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94877" cy="381910"/>
            </a:xfrm>
            <a:custGeom>
              <a:avLst/>
              <a:gdLst/>
              <a:ahLst/>
              <a:cxnLst/>
              <a:rect r="r" b="b" t="t" l="l"/>
              <a:pathLst>
                <a:path h="381910" w="1694877">
                  <a:moveTo>
                    <a:pt x="61356" y="0"/>
                  </a:moveTo>
                  <a:lnTo>
                    <a:pt x="1633522" y="0"/>
                  </a:lnTo>
                  <a:cubicBezTo>
                    <a:pt x="1649794" y="0"/>
                    <a:pt x="1665400" y="6464"/>
                    <a:pt x="1676907" y="17971"/>
                  </a:cubicBezTo>
                  <a:cubicBezTo>
                    <a:pt x="1688413" y="29477"/>
                    <a:pt x="1694877" y="45083"/>
                    <a:pt x="1694877" y="61356"/>
                  </a:cubicBezTo>
                  <a:lnTo>
                    <a:pt x="1694877" y="320555"/>
                  </a:lnTo>
                  <a:cubicBezTo>
                    <a:pt x="1694877" y="354440"/>
                    <a:pt x="1667408" y="381910"/>
                    <a:pt x="1633522" y="381910"/>
                  </a:cubicBezTo>
                  <a:lnTo>
                    <a:pt x="61356" y="381910"/>
                  </a:lnTo>
                  <a:cubicBezTo>
                    <a:pt x="45083" y="381910"/>
                    <a:pt x="29477" y="375446"/>
                    <a:pt x="17971" y="363940"/>
                  </a:cubicBezTo>
                  <a:cubicBezTo>
                    <a:pt x="6464" y="352433"/>
                    <a:pt x="0" y="336827"/>
                    <a:pt x="0" y="320555"/>
                  </a:cubicBezTo>
                  <a:lnTo>
                    <a:pt x="0" y="61356"/>
                  </a:lnTo>
                  <a:cubicBezTo>
                    <a:pt x="0" y="45083"/>
                    <a:pt x="6464" y="29477"/>
                    <a:pt x="17971" y="17971"/>
                  </a:cubicBezTo>
                  <a:cubicBezTo>
                    <a:pt x="29477" y="6464"/>
                    <a:pt x="45083" y="0"/>
                    <a:pt x="61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694877" cy="381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도로 마스킹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591210" y="3693434"/>
            <a:ext cx="6435237" cy="1450066"/>
            <a:chOff x="0" y="0"/>
            <a:chExt cx="1694877" cy="3819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94877" cy="381910"/>
            </a:xfrm>
            <a:custGeom>
              <a:avLst/>
              <a:gdLst/>
              <a:ahLst/>
              <a:cxnLst/>
              <a:rect r="r" b="b" t="t" l="l"/>
              <a:pathLst>
                <a:path h="381910" w="1694877">
                  <a:moveTo>
                    <a:pt x="61356" y="0"/>
                  </a:moveTo>
                  <a:lnTo>
                    <a:pt x="1633522" y="0"/>
                  </a:lnTo>
                  <a:cubicBezTo>
                    <a:pt x="1649794" y="0"/>
                    <a:pt x="1665400" y="6464"/>
                    <a:pt x="1676907" y="17971"/>
                  </a:cubicBezTo>
                  <a:cubicBezTo>
                    <a:pt x="1688413" y="29477"/>
                    <a:pt x="1694877" y="45083"/>
                    <a:pt x="1694877" y="61356"/>
                  </a:cubicBezTo>
                  <a:lnTo>
                    <a:pt x="1694877" y="320555"/>
                  </a:lnTo>
                  <a:cubicBezTo>
                    <a:pt x="1694877" y="354440"/>
                    <a:pt x="1667408" y="381910"/>
                    <a:pt x="1633522" y="381910"/>
                  </a:cubicBezTo>
                  <a:lnTo>
                    <a:pt x="61356" y="381910"/>
                  </a:lnTo>
                  <a:cubicBezTo>
                    <a:pt x="45083" y="381910"/>
                    <a:pt x="29477" y="375446"/>
                    <a:pt x="17971" y="363940"/>
                  </a:cubicBezTo>
                  <a:cubicBezTo>
                    <a:pt x="6464" y="352433"/>
                    <a:pt x="0" y="336827"/>
                    <a:pt x="0" y="320555"/>
                  </a:cubicBezTo>
                  <a:lnTo>
                    <a:pt x="0" y="61356"/>
                  </a:lnTo>
                  <a:cubicBezTo>
                    <a:pt x="0" y="45083"/>
                    <a:pt x="6464" y="29477"/>
                    <a:pt x="17971" y="17971"/>
                  </a:cubicBezTo>
                  <a:cubicBezTo>
                    <a:pt x="29477" y="6464"/>
                    <a:pt x="45083" y="0"/>
                    <a:pt x="61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BF63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1694877" cy="381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OpenCV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415787" y="3577564"/>
            <a:ext cx="2153991" cy="1885377"/>
            <a:chOff x="0" y="0"/>
            <a:chExt cx="2871988" cy="251383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303751"/>
              <a:ext cx="2871988" cy="2210085"/>
            </a:xfrm>
            <a:custGeom>
              <a:avLst/>
              <a:gdLst/>
              <a:ahLst/>
              <a:cxnLst/>
              <a:rect r="r" b="b" t="t" l="l"/>
              <a:pathLst>
                <a:path h="2210085" w="2871988">
                  <a:moveTo>
                    <a:pt x="0" y="0"/>
                  </a:moveTo>
                  <a:lnTo>
                    <a:pt x="2871988" y="0"/>
                  </a:lnTo>
                  <a:lnTo>
                    <a:pt x="2871988" y="2210084"/>
                  </a:lnTo>
                  <a:lnTo>
                    <a:pt x="0" y="2210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5735" y="0"/>
              <a:ext cx="962600" cy="962600"/>
            </a:xfrm>
            <a:custGeom>
              <a:avLst/>
              <a:gdLst/>
              <a:ahLst/>
              <a:cxnLst/>
              <a:rect r="r" b="b" t="t" l="l"/>
              <a:pathLst>
                <a:path h="962600" w="962600">
                  <a:moveTo>
                    <a:pt x="0" y="0"/>
                  </a:moveTo>
                  <a:lnTo>
                    <a:pt x="962600" y="0"/>
                  </a:lnTo>
                  <a:lnTo>
                    <a:pt x="962600" y="962600"/>
                  </a:lnTo>
                  <a:lnTo>
                    <a:pt x="0" y="962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라인 감지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52069" y="4090444"/>
            <a:ext cx="5914376" cy="5480207"/>
            <a:chOff x="0" y="0"/>
            <a:chExt cx="1557696" cy="14433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7696" cy="1443347"/>
            </a:xfrm>
            <a:custGeom>
              <a:avLst/>
              <a:gdLst/>
              <a:ahLst/>
              <a:cxnLst/>
              <a:rect r="r" b="b" t="t" l="l"/>
              <a:pathLst>
                <a:path h="1443347" w="1557696">
                  <a:moveTo>
                    <a:pt x="66759" y="0"/>
                  </a:moveTo>
                  <a:lnTo>
                    <a:pt x="1490937" y="0"/>
                  </a:lnTo>
                  <a:cubicBezTo>
                    <a:pt x="1508642" y="0"/>
                    <a:pt x="1525623" y="7034"/>
                    <a:pt x="1538143" y="19553"/>
                  </a:cubicBezTo>
                  <a:cubicBezTo>
                    <a:pt x="1550662" y="32073"/>
                    <a:pt x="1557696" y="49053"/>
                    <a:pt x="1557696" y="66759"/>
                  </a:cubicBezTo>
                  <a:lnTo>
                    <a:pt x="1557696" y="1376588"/>
                  </a:lnTo>
                  <a:cubicBezTo>
                    <a:pt x="1557696" y="1394293"/>
                    <a:pt x="1550662" y="1411274"/>
                    <a:pt x="1538143" y="1423793"/>
                  </a:cubicBezTo>
                  <a:cubicBezTo>
                    <a:pt x="1525623" y="1436313"/>
                    <a:pt x="1508642" y="1443347"/>
                    <a:pt x="1490937" y="1443347"/>
                  </a:cubicBezTo>
                  <a:lnTo>
                    <a:pt x="66759" y="1443347"/>
                  </a:lnTo>
                  <a:cubicBezTo>
                    <a:pt x="49053" y="1443347"/>
                    <a:pt x="32073" y="1436313"/>
                    <a:pt x="19553" y="1423793"/>
                  </a:cubicBezTo>
                  <a:cubicBezTo>
                    <a:pt x="7034" y="1411274"/>
                    <a:pt x="0" y="1394293"/>
                    <a:pt x="0" y="1376588"/>
                  </a:cubicBezTo>
                  <a:lnTo>
                    <a:pt x="0" y="66759"/>
                  </a:lnTo>
                  <a:cubicBezTo>
                    <a:pt x="0" y="49053"/>
                    <a:pt x="7034" y="32073"/>
                    <a:pt x="19553" y="19553"/>
                  </a:cubicBezTo>
                  <a:cubicBezTo>
                    <a:pt x="32073" y="7034"/>
                    <a:pt x="49053" y="0"/>
                    <a:pt x="66759" y="0"/>
                  </a:cubicBezTo>
                  <a:close/>
                </a:path>
              </a:pathLst>
            </a:custGeom>
            <a:solidFill>
              <a:srgbClr val="E3F3FF">
                <a:alpha val="44706"/>
              </a:srgbClr>
            </a:solidFill>
            <a:ln w="85725" cap="rnd">
              <a:solidFill>
                <a:srgbClr val="000000">
                  <a:alpha val="44706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557696" cy="1443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70780" y="4888570"/>
            <a:ext cx="5645915" cy="3542476"/>
          </a:xfrm>
          <a:custGeom>
            <a:avLst/>
            <a:gdLst/>
            <a:ahLst/>
            <a:cxnLst/>
            <a:rect r="r" b="b" t="t" l="l"/>
            <a:pathLst>
              <a:path h="3542476" w="5645915">
                <a:moveTo>
                  <a:pt x="0" y="0"/>
                </a:moveTo>
                <a:lnTo>
                  <a:pt x="5645915" y="0"/>
                </a:lnTo>
                <a:lnTo>
                  <a:pt x="5645915" y="3542476"/>
                </a:lnTo>
                <a:lnTo>
                  <a:pt x="0" y="3542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4612" r="0" b="-125861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2" id="22"/>
          <p:cNvGrpSpPr/>
          <p:nvPr/>
        </p:nvGrpSpPr>
        <p:grpSpPr>
          <a:xfrm rot="0">
            <a:off x="6186812" y="4090444"/>
            <a:ext cx="6227005" cy="5480207"/>
            <a:chOff x="0" y="0"/>
            <a:chExt cx="1640034" cy="14433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40034" cy="1443347"/>
            </a:xfrm>
            <a:custGeom>
              <a:avLst/>
              <a:gdLst/>
              <a:ahLst/>
              <a:cxnLst/>
              <a:rect r="r" b="b" t="t" l="l"/>
              <a:pathLst>
                <a:path h="1443347" w="1640034">
                  <a:moveTo>
                    <a:pt x="63407" y="0"/>
                  </a:moveTo>
                  <a:lnTo>
                    <a:pt x="1576627" y="0"/>
                  </a:lnTo>
                  <a:cubicBezTo>
                    <a:pt x="1611646" y="0"/>
                    <a:pt x="1640034" y="28388"/>
                    <a:pt x="1640034" y="63407"/>
                  </a:cubicBezTo>
                  <a:lnTo>
                    <a:pt x="1640034" y="1379939"/>
                  </a:lnTo>
                  <a:cubicBezTo>
                    <a:pt x="1640034" y="1396756"/>
                    <a:pt x="1633354" y="1412884"/>
                    <a:pt x="1621463" y="1424775"/>
                  </a:cubicBezTo>
                  <a:cubicBezTo>
                    <a:pt x="1609571" y="1436666"/>
                    <a:pt x="1593444" y="1443347"/>
                    <a:pt x="1576627" y="1443347"/>
                  </a:cubicBezTo>
                  <a:lnTo>
                    <a:pt x="63407" y="1443347"/>
                  </a:lnTo>
                  <a:cubicBezTo>
                    <a:pt x="28388" y="1443347"/>
                    <a:pt x="0" y="1414958"/>
                    <a:pt x="0" y="1379939"/>
                  </a:cubicBezTo>
                  <a:lnTo>
                    <a:pt x="0" y="63407"/>
                  </a:lnTo>
                  <a:cubicBezTo>
                    <a:pt x="0" y="28388"/>
                    <a:pt x="28388" y="0"/>
                    <a:pt x="63407" y="0"/>
                  </a:cubicBezTo>
                  <a:close/>
                </a:path>
              </a:pathLst>
            </a:custGeom>
            <a:solidFill>
              <a:srgbClr val="E3F3FF">
                <a:alpha val="44706"/>
              </a:srgbClr>
            </a:solidFill>
            <a:ln w="85725" cap="rnd">
              <a:solidFill>
                <a:srgbClr val="000000">
                  <a:alpha val="44706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1640034" cy="1443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557183" y="4090444"/>
            <a:ext cx="5544382" cy="5480207"/>
            <a:chOff x="0" y="0"/>
            <a:chExt cx="1460249" cy="14433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60249" cy="1443347"/>
            </a:xfrm>
            <a:custGeom>
              <a:avLst/>
              <a:gdLst/>
              <a:ahLst/>
              <a:cxnLst/>
              <a:rect r="r" b="b" t="t" l="l"/>
              <a:pathLst>
                <a:path h="1443347" w="1460249">
                  <a:moveTo>
                    <a:pt x="71214" y="0"/>
                  </a:moveTo>
                  <a:lnTo>
                    <a:pt x="1389035" y="0"/>
                  </a:lnTo>
                  <a:cubicBezTo>
                    <a:pt x="1407922" y="0"/>
                    <a:pt x="1426035" y="7503"/>
                    <a:pt x="1439391" y="20858"/>
                  </a:cubicBezTo>
                  <a:cubicBezTo>
                    <a:pt x="1452746" y="34213"/>
                    <a:pt x="1460249" y="52327"/>
                    <a:pt x="1460249" y="71214"/>
                  </a:cubicBezTo>
                  <a:lnTo>
                    <a:pt x="1460249" y="1372133"/>
                  </a:lnTo>
                  <a:cubicBezTo>
                    <a:pt x="1460249" y="1391020"/>
                    <a:pt x="1452746" y="1409133"/>
                    <a:pt x="1439391" y="1422488"/>
                  </a:cubicBezTo>
                  <a:cubicBezTo>
                    <a:pt x="1426035" y="1435844"/>
                    <a:pt x="1407922" y="1443347"/>
                    <a:pt x="1389035" y="1443347"/>
                  </a:cubicBezTo>
                  <a:lnTo>
                    <a:pt x="71214" y="1443347"/>
                  </a:lnTo>
                  <a:cubicBezTo>
                    <a:pt x="52327" y="1443347"/>
                    <a:pt x="34213" y="1435844"/>
                    <a:pt x="20858" y="1422488"/>
                  </a:cubicBezTo>
                  <a:cubicBezTo>
                    <a:pt x="7503" y="1409133"/>
                    <a:pt x="0" y="1391020"/>
                    <a:pt x="0" y="1372133"/>
                  </a:cubicBezTo>
                  <a:lnTo>
                    <a:pt x="0" y="71214"/>
                  </a:lnTo>
                  <a:cubicBezTo>
                    <a:pt x="0" y="52327"/>
                    <a:pt x="7503" y="34213"/>
                    <a:pt x="20858" y="20858"/>
                  </a:cubicBezTo>
                  <a:cubicBezTo>
                    <a:pt x="34213" y="7503"/>
                    <a:pt x="52327" y="0"/>
                    <a:pt x="71214" y="0"/>
                  </a:cubicBezTo>
                  <a:close/>
                </a:path>
              </a:pathLst>
            </a:custGeom>
            <a:solidFill>
              <a:srgbClr val="E3F3FF">
                <a:alpha val="44706"/>
              </a:srgbClr>
            </a:solidFill>
            <a:ln w="85725" cap="rnd">
              <a:solidFill>
                <a:srgbClr val="000000">
                  <a:alpha val="44706"/>
                </a:srgbClr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1460249" cy="1443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2693549" y="4968565"/>
            <a:ext cx="5233549" cy="3490939"/>
          </a:xfrm>
          <a:custGeom>
            <a:avLst/>
            <a:gdLst/>
            <a:ahLst/>
            <a:cxnLst/>
            <a:rect r="r" b="b" t="t" l="l"/>
            <a:pathLst>
              <a:path h="3490939" w="5233549">
                <a:moveTo>
                  <a:pt x="0" y="0"/>
                </a:moveTo>
                <a:lnTo>
                  <a:pt x="5233549" y="0"/>
                </a:lnTo>
                <a:lnTo>
                  <a:pt x="5233549" y="3490940"/>
                </a:lnTo>
                <a:lnTo>
                  <a:pt x="0" y="349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148" t="-49506" r="0" b="-5050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9" id="29"/>
          <p:cNvGrpSpPr/>
          <p:nvPr/>
        </p:nvGrpSpPr>
        <p:grpSpPr>
          <a:xfrm rot="0">
            <a:off x="209219" y="3358994"/>
            <a:ext cx="2832482" cy="1120002"/>
            <a:chOff x="0" y="0"/>
            <a:chExt cx="801613" cy="31696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01613" cy="316968"/>
            </a:xfrm>
            <a:custGeom>
              <a:avLst/>
              <a:gdLst/>
              <a:ahLst/>
              <a:cxnLst/>
              <a:rect r="r" b="b" t="t" l="l"/>
              <a:pathLst>
                <a:path h="316968" w="801613">
                  <a:moveTo>
                    <a:pt x="598413" y="0"/>
                  </a:moveTo>
                  <a:lnTo>
                    <a:pt x="0" y="0"/>
                  </a:lnTo>
                  <a:lnTo>
                    <a:pt x="0" y="316968"/>
                  </a:lnTo>
                  <a:lnTo>
                    <a:pt x="598413" y="316968"/>
                  </a:lnTo>
                  <a:lnTo>
                    <a:pt x="801613" y="158484"/>
                  </a:lnTo>
                  <a:lnTo>
                    <a:pt x="598413" y="0"/>
                  </a:lnTo>
                  <a:close/>
                </a:path>
              </a:pathLst>
            </a:custGeom>
            <a:solidFill>
              <a:srgbClr val="00BF6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687313" cy="307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sz="2999" spc="11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카메라 이미지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5947276" y="8921615"/>
            <a:ext cx="2283573" cy="1027689"/>
            <a:chOff x="0" y="0"/>
            <a:chExt cx="601435" cy="27066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1435" cy="270667"/>
            </a:xfrm>
            <a:custGeom>
              <a:avLst/>
              <a:gdLst/>
              <a:ahLst/>
              <a:cxnLst/>
              <a:rect r="r" b="b" t="t" l="l"/>
              <a:pathLst>
                <a:path h="270667" w="601435">
                  <a:moveTo>
                    <a:pt x="398235" y="0"/>
                  </a:moveTo>
                  <a:lnTo>
                    <a:pt x="0" y="0"/>
                  </a:lnTo>
                  <a:lnTo>
                    <a:pt x="0" y="270667"/>
                  </a:lnTo>
                  <a:lnTo>
                    <a:pt x="398235" y="270667"/>
                  </a:lnTo>
                  <a:lnTo>
                    <a:pt x="601435" y="135334"/>
                  </a:lnTo>
                  <a:lnTo>
                    <a:pt x="398235" y="0"/>
                  </a:lnTo>
                  <a:close/>
                </a:path>
              </a:pathLst>
            </a:custGeom>
            <a:solidFill>
              <a:srgbClr val="DD2E4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9525"/>
              <a:ext cx="487135" cy="26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sz="2999" spc="11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판단 영역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34473" y="2021580"/>
            <a:ext cx="15486652" cy="744662"/>
            <a:chOff x="0" y="0"/>
            <a:chExt cx="20648870" cy="9928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색상 인식 후 Scale 전환을 통해 라인을 감지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284364" y="4968565"/>
            <a:ext cx="5999576" cy="3518539"/>
            <a:chOff x="0" y="0"/>
            <a:chExt cx="7999435" cy="469138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999435" cy="4691385"/>
            </a:xfrm>
            <a:custGeom>
              <a:avLst/>
              <a:gdLst/>
              <a:ahLst/>
              <a:cxnLst/>
              <a:rect r="r" b="b" t="t" l="l"/>
              <a:pathLst>
                <a:path h="4691385" w="7999435">
                  <a:moveTo>
                    <a:pt x="0" y="0"/>
                  </a:moveTo>
                  <a:lnTo>
                    <a:pt x="7999435" y="0"/>
                  </a:lnTo>
                  <a:lnTo>
                    <a:pt x="7999435" y="4691385"/>
                  </a:lnTo>
                  <a:lnTo>
                    <a:pt x="0" y="4691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35516" r="0" b="-18047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6420353" y="356101"/>
              <a:ext cx="1211119" cy="1083632"/>
            </a:xfrm>
            <a:custGeom>
              <a:avLst/>
              <a:gdLst/>
              <a:ahLst/>
              <a:cxnLst/>
              <a:rect r="r" b="b" t="t" l="l"/>
              <a:pathLst>
                <a:path h="1083632" w="1211119">
                  <a:moveTo>
                    <a:pt x="0" y="0"/>
                  </a:moveTo>
                  <a:lnTo>
                    <a:pt x="1211118" y="0"/>
                  </a:lnTo>
                  <a:lnTo>
                    <a:pt x="1211118" y="1083633"/>
                  </a:lnTo>
                  <a:lnTo>
                    <a:pt x="0" y="1083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6420353" y="620236"/>
              <a:ext cx="1040757" cy="1862407"/>
            </a:xfrm>
            <a:custGeom>
              <a:avLst/>
              <a:gdLst/>
              <a:ahLst/>
              <a:cxnLst/>
              <a:rect r="r" b="b" t="t" l="l"/>
              <a:pathLst>
                <a:path h="1862407" w="1040757">
                  <a:moveTo>
                    <a:pt x="0" y="0"/>
                  </a:moveTo>
                  <a:lnTo>
                    <a:pt x="1040756" y="0"/>
                  </a:lnTo>
                  <a:lnTo>
                    <a:pt x="1040756" y="1862407"/>
                  </a:lnTo>
                  <a:lnTo>
                    <a:pt x="0" y="1862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00000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8308003" y="8776766"/>
            <a:ext cx="1624012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scale 전환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762548" y="8776766"/>
            <a:ext cx="102066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마스킹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92582" y="8702540"/>
            <a:ext cx="136073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오리지널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4473" y="2021580"/>
            <a:ext cx="15486652" cy="744662"/>
            <a:chOff x="0" y="0"/>
            <a:chExt cx="20648870" cy="9928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색상 인식 후 Scale 전환을 통해 라인을 감지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오브젝트 + 라인디텍팅 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881741" y="3435194"/>
            <a:ext cx="10680341" cy="6237290"/>
          </a:xfrm>
          <a:custGeom>
            <a:avLst/>
            <a:gdLst/>
            <a:ahLst/>
            <a:cxnLst/>
            <a:rect r="r" b="b" t="t" l="l"/>
            <a:pathLst>
              <a:path h="6237290" w="10680341">
                <a:moveTo>
                  <a:pt x="0" y="0"/>
                </a:moveTo>
                <a:lnTo>
                  <a:pt x="10680341" y="0"/>
                </a:lnTo>
                <a:lnTo>
                  <a:pt x="10680341" y="6237289"/>
                </a:lnTo>
                <a:lnTo>
                  <a:pt x="0" y="6237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276" r="0" b="-4642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2" id="22"/>
          <p:cNvGrpSpPr/>
          <p:nvPr/>
        </p:nvGrpSpPr>
        <p:grpSpPr>
          <a:xfrm rot="0">
            <a:off x="15080264" y="5768819"/>
            <a:ext cx="3043623" cy="1381965"/>
            <a:chOff x="0" y="0"/>
            <a:chExt cx="801613" cy="36397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01613" cy="363974"/>
            </a:xfrm>
            <a:custGeom>
              <a:avLst/>
              <a:gdLst/>
              <a:ahLst/>
              <a:cxnLst/>
              <a:rect r="r" b="b" t="t" l="l"/>
              <a:pathLst>
                <a:path h="363974" w="801613">
                  <a:moveTo>
                    <a:pt x="598413" y="0"/>
                  </a:moveTo>
                  <a:lnTo>
                    <a:pt x="0" y="0"/>
                  </a:lnTo>
                  <a:lnTo>
                    <a:pt x="0" y="363974"/>
                  </a:lnTo>
                  <a:lnTo>
                    <a:pt x="598413" y="363974"/>
                  </a:lnTo>
                  <a:lnTo>
                    <a:pt x="801613" y="181987"/>
                  </a:lnTo>
                  <a:lnTo>
                    <a:pt x="598413" y="0"/>
                  </a:lnTo>
                  <a:close/>
                </a:path>
              </a:pathLst>
            </a:custGeom>
            <a:solidFill>
              <a:srgbClr val="4472C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9525"/>
              <a:ext cx="687313" cy="354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sz="29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불법주정차 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spc="11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좌표 데이터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83070" y="4178144"/>
            <a:ext cx="3043710" cy="4318669"/>
            <a:chOff x="0" y="0"/>
            <a:chExt cx="4058280" cy="5758225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116" y="0"/>
              <a:ext cx="4058164" cy="1604652"/>
              <a:chOff x="0" y="0"/>
              <a:chExt cx="801613" cy="31696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01613" cy="316968"/>
              </a:xfrm>
              <a:custGeom>
                <a:avLst/>
                <a:gdLst/>
                <a:ahLst/>
                <a:cxnLst/>
                <a:rect r="r" b="b" t="t" l="l"/>
                <a:pathLst>
                  <a:path h="316968" w="801613">
                    <a:moveTo>
                      <a:pt x="598413" y="0"/>
                    </a:moveTo>
                    <a:lnTo>
                      <a:pt x="0" y="0"/>
                    </a:lnTo>
                    <a:lnTo>
                      <a:pt x="0" y="316968"/>
                    </a:lnTo>
                    <a:lnTo>
                      <a:pt x="598413" y="316968"/>
                    </a:lnTo>
                    <a:lnTo>
                      <a:pt x="801613" y="158484"/>
                    </a:lnTo>
                    <a:lnTo>
                      <a:pt x="598413" y="0"/>
                    </a:lnTo>
                    <a:close/>
                  </a:path>
                </a:pathLst>
              </a:custGeom>
              <a:solidFill>
                <a:srgbClr val="00BF6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9525"/>
                <a:ext cx="687313" cy="3074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99"/>
                  </a:lnSpc>
                </a:pPr>
                <a:r>
                  <a:rPr lang="en-US" sz="2999" spc="11">
                    <a:solidFill>
                      <a:srgbClr val="000000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객체 데이터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16" y="2036452"/>
              <a:ext cx="4058164" cy="1698020"/>
              <a:chOff x="0" y="0"/>
              <a:chExt cx="801613" cy="33541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01613" cy="335411"/>
              </a:xfrm>
              <a:custGeom>
                <a:avLst/>
                <a:gdLst/>
                <a:ahLst/>
                <a:cxnLst/>
                <a:rect r="r" b="b" t="t" l="l"/>
                <a:pathLst>
                  <a:path h="335411" w="801613">
                    <a:moveTo>
                      <a:pt x="598413" y="0"/>
                    </a:moveTo>
                    <a:lnTo>
                      <a:pt x="0" y="0"/>
                    </a:lnTo>
                    <a:lnTo>
                      <a:pt x="0" y="335411"/>
                    </a:lnTo>
                    <a:lnTo>
                      <a:pt x="598413" y="335411"/>
                    </a:lnTo>
                    <a:lnTo>
                      <a:pt x="801613" y="167706"/>
                    </a:lnTo>
                    <a:lnTo>
                      <a:pt x="598413" y="0"/>
                    </a:lnTo>
                    <a:close/>
                  </a:path>
                </a:pathLst>
              </a:custGeom>
              <a:solidFill>
                <a:srgbClr val="00BF63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9525"/>
                <a:ext cx="687313" cy="3258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99"/>
                  </a:lnSpc>
                </a:pPr>
                <a:r>
                  <a:rPr lang="en-US" sz="2999" spc="11">
                    <a:solidFill>
                      <a:srgbClr val="000000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Depth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4153572"/>
              <a:ext cx="4058164" cy="1604652"/>
              <a:chOff x="0" y="0"/>
              <a:chExt cx="801613" cy="31696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01613" cy="316968"/>
              </a:xfrm>
              <a:custGeom>
                <a:avLst/>
                <a:gdLst/>
                <a:ahLst/>
                <a:cxnLst/>
                <a:rect r="r" b="b" t="t" l="l"/>
                <a:pathLst>
                  <a:path h="316968" w="801613">
                    <a:moveTo>
                      <a:pt x="598413" y="0"/>
                    </a:moveTo>
                    <a:lnTo>
                      <a:pt x="0" y="0"/>
                    </a:lnTo>
                    <a:lnTo>
                      <a:pt x="0" y="316968"/>
                    </a:lnTo>
                    <a:lnTo>
                      <a:pt x="598413" y="316968"/>
                    </a:lnTo>
                    <a:lnTo>
                      <a:pt x="801613" y="158484"/>
                    </a:lnTo>
                    <a:lnTo>
                      <a:pt x="598413" y="0"/>
                    </a:lnTo>
                    <a:close/>
                  </a:path>
                </a:pathLst>
              </a:custGeom>
              <a:solidFill>
                <a:srgbClr val="DD2E44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9525"/>
                <a:ext cx="687313" cy="3074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99"/>
                  </a:lnSpc>
                </a:pPr>
                <a:r>
                  <a:rPr lang="en-US" sz="2999" spc="11">
                    <a:solidFill>
                      <a:srgbClr val="000000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판단 영역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9908" y="0"/>
            <a:ext cx="19710766" cy="10287000"/>
          </a:xfrm>
          <a:custGeom>
            <a:avLst/>
            <a:gdLst/>
            <a:ahLst/>
            <a:cxnLst/>
            <a:rect r="r" b="b" t="t" l="l"/>
            <a:pathLst>
              <a:path h="10287000" w="19710766">
                <a:moveTo>
                  <a:pt x="0" y="0"/>
                </a:moveTo>
                <a:lnTo>
                  <a:pt x="19710765" y="0"/>
                </a:lnTo>
                <a:lnTo>
                  <a:pt x="197107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13" r="0" b="-83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740" y="8875323"/>
            <a:ext cx="4414996" cy="101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1"/>
              </a:lnSpc>
            </a:pPr>
            <a:r>
              <a:rPr lang="en-US" sz="587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7275" y="2021580"/>
            <a:ext cx="15486652" cy="744662"/>
            <a:chOff x="0" y="0"/>
            <a:chExt cx="20648870" cy="9928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TF Transform &amp; Publish Flow Chart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6" id="16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TF 변환 &amp; Publish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647417" y="4289774"/>
            <a:ext cx="3501074" cy="3501074"/>
          </a:xfrm>
          <a:custGeom>
            <a:avLst/>
            <a:gdLst/>
            <a:ahLst/>
            <a:cxnLst/>
            <a:rect r="r" b="b" t="t" l="l"/>
            <a:pathLst>
              <a:path h="3501074" w="3501074">
                <a:moveTo>
                  <a:pt x="0" y="0"/>
                </a:moveTo>
                <a:lnTo>
                  <a:pt x="3501073" y="0"/>
                </a:lnTo>
                <a:lnTo>
                  <a:pt x="3501073" y="3501074"/>
                </a:lnTo>
                <a:lnTo>
                  <a:pt x="0" y="3501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3881741" y="4289774"/>
            <a:ext cx="3501074" cy="3501074"/>
          </a:xfrm>
          <a:custGeom>
            <a:avLst/>
            <a:gdLst/>
            <a:ahLst/>
            <a:cxnLst/>
            <a:rect r="r" b="b" t="t" l="l"/>
            <a:pathLst>
              <a:path h="3501074" w="3501074">
                <a:moveTo>
                  <a:pt x="0" y="0"/>
                </a:moveTo>
                <a:lnTo>
                  <a:pt x="3501074" y="0"/>
                </a:lnTo>
                <a:lnTo>
                  <a:pt x="3501074" y="3501074"/>
                </a:lnTo>
                <a:lnTo>
                  <a:pt x="0" y="350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3" id="23"/>
          <p:cNvGrpSpPr/>
          <p:nvPr/>
        </p:nvGrpSpPr>
        <p:grpSpPr>
          <a:xfrm rot="0">
            <a:off x="261255" y="6367106"/>
            <a:ext cx="2965594" cy="1329076"/>
            <a:chOff x="0" y="0"/>
            <a:chExt cx="781062" cy="3500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81062" cy="350045"/>
            </a:xfrm>
            <a:custGeom>
              <a:avLst/>
              <a:gdLst/>
              <a:ahLst/>
              <a:cxnLst/>
              <a:rect r="r" b="b" t="t" l="l"/>
              <a:pathLst>
                <a:path h="350045" w="781062">
                  <a:moveTo>
                    <a:pt x="577862" y="0"/>
                  </a:moveTo>
                  <a:lnTo>
                    <a:pt x="0" y="0"/>
                  </a:lnTo>
                  <a:lnTo>
                    <a:pt x="0" y="350045"/>
                  </a:lnTo>
                  <a:lnTo>
                    <a:pt x="577862" y="350045"/>
                  </a:lnTo>
                  <a:lnTo>
                    <a:pt x="781062" y="175022"/>
                  </a:lnTo>
                  <a:lnTo>
                    <a:pt x="577862" y="0"/>
                  </a:lnTo>
                  <a:close/>
                </a:path>
              </a:pathLst>
            </a:custGeom>
            <a:solidFill>
              <a:srgbClr val="DD2E4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666762" cy="340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sz="2999" spc="11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Camera_info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881741" y="8000398"/>
            <a:ext cx="3501074" cy="1094547"/>
            <a:chOff x="0" y="0"/>
            <a:chExt cx="922093" cy="2882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22093" cy="288276"/>
            </a:xfrm>
            <a:custGeom>
              <a:avLst/>
              <a:gdLst/>
              <a:ahLst/>
              <a:cxnLst/>
              <a:rect r="r" b="b" t="t" l="l"/>
              <a:pathLst>
                <a:path h="288276" w="922093">
                  <a:moveTo>
                    <a:pt x="0" y="0"/>
                  </a:moveTo>
                  <a:lnTo>
                    <a:pt x="922093" y="0"/>
                  </a:lnTo>
                  <a:lnTo>
                    <a:pt x="922093" y="288276"/>
                  </a:lnTo>
                  <a:lnTo>
                    <a:pt x="0" y="2882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"/>
              <a:ext cx="922093" cy="297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599" spc="10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Camera_link 좌표계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862799" y="6254210"/>
            <a:ext cx="10611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  <a:spcBef>
                <a:spcPct val="0"/>
              </a:spcBef>
            </a:pPr>
            <a:r>
              <a:rPr lang="en-US" sz="2999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 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917183" y="4468686"/>
            <a:ext cx="3195865" cy="3086100"/>
            <a:chOff x="0" y="0"/>
            <a:chExt cx="4261154" cy="411480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146354" y="0"/>
              <a:ext cx="4114800" cy="4114800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A2CBF8">
                      <a:alpha val="100000"/>
                    </a:srgbClr>
                  </a:gs>
                  <a:gs pos="100000">
                    <a:srgbClr val="E6A2A8">
                      <a:alpha val="100000"/>
                    </a:srgbClr>
                  </a:gs>
                </a:gsLst>
                <a:lin ang="0"/>
              </a:gra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203200"/>
                <a:ext cx="7112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1752600"/>
              <a:ext cx="4114800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 spc="11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TF  변환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647417" y="8000398"/>
            <a:ext cx="3501074" cy="1094547"/>
            <a:chOff x="0" y="0"/>
            <a:chExt cx="922093" cy="28827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22093" cy="288276"/>
            </a:xfrm>
            <a:custGeom>
              <a:avLst/>
              <a:gdLst/>
              <a:ahLst/>
              <a:cxnLst/>
              <a:rect r="r" b="b" t="t" l="l"/>
              <a:pathLst>
                <a:path h="288276" w="922093">
                  <a:moveTo>
                    <a:pt x="0" y="0"/>
                  </a:moveTo>
                  <a:lnTo>
                    <a:pt x="922093" y="0"/>
                  </a:lnTo>
                  <a:lnTo>
                    <a:pt x="922093" y="288276"/>
                  </a:lnTo>
                  <a:lnTo>
                    <a:pt x="0" y="2882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922093" cy="297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sz="2599" spc="10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Map 좌표계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454341" y="5339803"/>
            <a:ext cx="2707437" cy="1381965"/>
            <a:chOff x="0" y="0"/>
            <a:chExt cx="713070" cy="36397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13070" cy="363974"/>
            </a:xfrm>
            <a:custGeom>
              <a:avLst/>
              <a:gdLst/>
              <a:ahLst/>
              <a:cxnLst/>
              <a:rect r="r" b="b" t="t" l="l"/>
              <a:pathLst>
                <a:path h="363974" w="713070">
                  <a:moveTo>
                    <a:pt x="509870" y="0"/>
                  </a:moveTo>
                  <a:lnTo>
                    <a:pt x="0" y="0"/>
                  </a:lnTo>
                  <a:lnTo>
                    <a:pt x="0" y="363974"/>
                  </a:lnTo>
                  <a:lnTo>
                    <a:pt x="509870" y="363974"/>
                  </a:lnTo>
                  <a:lnTo>
                    <a:pt x="713070" y="181987"/>
                  </a:lnTo>
                  <a:lnTo>
                    <a:pt x="509870" y="0"/>
                  </a:lnTo>
                  <a:close/>
                </a:path>
              </a:pathLst>
            </a:custGeom>
            <a:solidFill>
              <a:srgbClr val="00BF6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9525"/>
              <a:ext cx="598770" cy="354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sz="29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Map 좌표 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spc="11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데이터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304718" y="4568669"/>
            <a:ext cx="2922131" cy="1381965"/>
            <a:chOff x="0" y="0"/>
            <a:chExt cx="769615" cy="36397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69615" cy="363974"/>
            </a:xfrm>
            <a:custGeom>
              <a:avLst/>
              <a:gdLst/>
              <a:ahLst/>
              <a:cxnLst/>
              <a:rect r="r" b="b" t="t" l="l"/>
              <a:pathLst>
                <a:path h="363974" w="769615">
                  <a:moveTo>
                    <a:pt x="566415" y="0"/>
                  </a:moveTo>
                  <a:lnTo>
                    <a:pt x="0" y="0"/>
                  </a:lnTo>
                  <a:lnTo>
                    <a:pt x="0" y="363974"/>
                  </a:lnTo>
                  <a:lnTo>
                    <a:pt x="566415" y="363974"/>
                  </a:lnTo>
                  <a:lnTo>
                    <a:pt x="769615" y="181987"/>
                  </a:lnTo>
                  <a:lnTo>
                    <a:pt x="566415" y="0"/>
                  </a:lnTo>
                  <a:close/>
                </a:path>
              </a:pathLst>
            </a:custGeom>
            <a:solidFill>
              <a:srgbClr val="4472C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9525"/>
              <a:ext cx="655315" cy="354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sz="29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불법주정차 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spc="11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좌표 데이터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15422" y="2021580"/>
            <a:ext cx="15486652" cy="744662"/>
            <a:chOff x="0" y="0"/>
            <a:chExt cx="20648870" cy="9928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객체 인식 후 TF 변환된 위치로 이동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TF 변환 &amp; Publish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45349" b="15207"/>
          <a:stretch>
            <a:fillRect/>
          </a:stretch>
        </p:blipFill>
        <p:spPr>
          <a:xfrm flipH="false" flipV="false" rot="0">
            <a:off x="1028700" y="3939848"/>
            <a:ext cx="6050143" cy="5280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grpSp>
        <p:nvGrpSpPr>
          <p:cNvPr name="Group 19" id="19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pic>
        <p:nvPicPr>
          <p:cNvPr name="Picture 22" id="22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4"/>
          <a:srcRect l="55448" t="0" r="0" b="15207"/>
          <a:stretch>
            <a:fillRect/>
          </a:stretch>
        </p:blipFill>
        <p:spPr>
          <a:xfrm flipH="false" flipV="false" rot="0">
            <a:off x="11761518" y="4045629"/>
            <a:ext cx="4905106" cy="5251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name="Freeform 23" id="23"/>
          <p:cNvSpPr/>
          <p:nvPr/>
        </p:nvSpPr>
        <p:spPr>
          <a:xfrm flipH="false" flipV="false" rot="0">
            <a:off x="14039850" y="5603135"/>
            <a:ext cx="653242" cy="976810"/>
          </a:xfrm>
          <a:custGeom>
            <a:avLst/>
            <a:gdLst/>
            <a:ahLst/>
            <a:cxnLst/>
            <a:rect r="r" b="b" t="t" l="l"/>
            <a:pathLst>
              <a:path h="976810" w="653242">
                <a:moveTo>
                  <a:pt x="0" y="0"/>
                </a:moveTo>
                <a:lnTo>
                  <a:pt x="653242" y="0"/>
                </a:lnTo>
                <a:lnTo>
                  <a:pt x="653242" y="976810"/>
                </a:lnTo>
                <a:lnTo>
                  <a:pt x="0" y="976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078843" y="5091603"/>
            <a:ext cx="4662741" cy="1718513"/>
            <a:chOff x="0" y="0"/>
            <a:chExt cx="6216987" cy="229135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2144608" y="0"/>
              <a:ext cx="2220502" cy="222050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77210" lIns="77210" bIns="77210" rIns="77210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2119208" y="682042"/>
              <a:ext cx="2220502" cy="907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71"/>
                </a:lnSpc>
                <a:spcBef>
                  <a:spcPct val="0"/>
                </a:spcBef>
              </a:pPr>
              <a:r>
                <a:rPr lang="en-US" sz="4559" spc="17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마킹</a:t>
              </a:r>
            </a:p>
          </p:txBody>
        </p:sp>
        <p:sp>
          <p:nvSpPr>
            <p:cNvPr name="AutoShape 29" id="29"/>
            <p:cNvSpPr/>
            <p:nvPr/>
          </p:nvSpPr>
          <p:spPr>
            <a:xfrm>
              <a:off x="0" y="2246901"/>
              <a:ext cx="6216987" cy="0"/>
            </a:xfrm>
            <a:prstGeom prst="line">
              <a:avLst/>
            </a:prstGeom>
            <a:ln cap="flat" w="88900">
              <a:solidFill>
                <a:srgbClr val="1A355C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790195" y="3653581"/>
            <a:ext cx="0" cy="5861390"/>
          </a:xfrm>
          <a:prstGeom prst="line">
            <a:avLst/>
          </a:prstGeom>
          <a:ln cap="flat" w="38100">
            <a:solidFill>
              <a:srgbClr val="1A355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2" id="12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40707" b="0"/>
          <a:stretch>
            <a:fillRect/>
          </a:stretch>
        </p:blipFill>
        <p:spPr>
          <a:xfrm flipH="false" flipV="false" rot="0">
            <a:off x="10285620" y="3653581"/>
            <a:ext cx="6178447" cy="5861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name="TextBox 14" id="14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Nav2(순찰 로봇)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464172" y="3653581"/>
            <a:ext cx="4829900" cy="5764956"/>
          </a:xfrm>
          <a:custGeom>
            <a:avLst/>
            <a:gdLst/>
            <a:ahLst/>
            <a:cxnLst/>
            <a:rect r="r" b="b" t="t" l="l"/>
            <a:pathLst>
              <a:path h="5764956" w="4829900">
                <a:moveTo>
                  <a:pt x="0" y="0"/>
                </a:moveTo>
                <a:lnTo>
                  <a:pt x="4829899" y="0"/>
                </a:lnTo>
                <a:lnTo>
                  <a:pt x="4829899" y="5764957"/>
                </a:lnTo>
                <a:lnTo>
                  <a:pt x="0" y="5764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0477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9" id="19"/>
          <p:cNvGrpSpPr/>
          <p:nvPr/>
        </p:nvGrpSpPr>
        <p:grpSpPr>
          <a:xfrm rot="0">
            <a:off x="1115422" y="2021580"/>
            <a:ext cx="15486652" cy="744662"/>
            <a:chOff x="0" y="0"/>
            <a:chExt cx="20648870" cy="9928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순찰 루트 &amp; 순찰 수행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순찰 로봇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5422" y="2021580"/>
            <a:ext cx="15486652" cy="744662"/>
            <a:chOff x="0" y="0"/>
            <a:chExt cx="20648870" cy="9928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순찰 로봇 Flow Chart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020521" y="3297291"/>
            <a:ext cx="9676455" cy="6989709"/>
          </a:xfrm>
          <a:custGeom>
            <a:avLst/>
            <a:gdLst/>
            <a:ahLst/>
            <a:cxnLst/>
            <a:rect r="r" b="b" t="t" l="l"/>
            <a:pathLst>
              <a:path h="6989709" w="9676455">
                <a:moveTo>
                  <a:pt x="0" y="0"/>
                </a:moveTo>
                <a:lnTo>
                  <a:pt x="9676455" y="0"/>
                </a:lnTo>
                <a:lnTo>
                  <a:pt x="9676455" y="6989709"/>
                </a:lnTo>
                <a:lnTo>
                  <a:pt x="0" y="6989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921" b="-54073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견인 로봇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8917" y="5933573"/>
            <a:ext cx="6663635" cy="1557839"/>
            <a:chOff x="0" y="0"/>
            <a:chExt cx="1977446" cy="4622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77446" cy="462292"/>
            </a:xfrm>
            <a:custGeom>
              <a:avLst/>
              <a:gdLst/>
              <a:ahLst/>
              <a:cxnLst/>
              <a:rect r="r" b="b" t="t" l="l"/>
              <a:pathLst>
                <a:path h="462292" w="1977446">
                  <a:moveTo>
                    <a:pt x="59253" y="0"/>
                  </a:moveTo>
                  <a:lnTo>
                    <a:pt x="1918194" y="0"/>
                  </a:lnTo>
                  <a:cubicBezTo>
                    <a:pt x="1933908" y="0"/>
                    <a:pt x="1948979" y="6243"/>
                    <a:pt x="1960091" y="17355"/>
                  </a:cubicBezTo>
                  <a:cubicBezTo>
                    <a:pt x="1971204" y="28467"/>
                    <a:pt x="1977446" y="43538"/>
                    <a:pt x="1977446" y="59253"/>
                  </a:cubicBezTo>
                  <a:lnTo>
                    <a:pt x="1977446" y="403039"/>
                  </a:lnTo>
                  <a:cubicBezTo>
                    <a:pt x="1977446" y="418754"/>
                    <a:pt x="1971204" y="433825"/>
                    <a:pt x="1960091" y="444937"/>
                  </a:cubicBezTo>
                  <a:cubicBezTo>
                    <a:pt x="1948979" y="456049"/>
                    <a:pt x="1933908" y="462292"/>
                    <a:pt x="1918194" y="462292"/>
                  </a:cubicBezTo>
                  <a:lnTo>
                    <a:pt x="59253" y="462292"/>
                  </a:lnTo>
                  <a:cubicBezTo>
                    <a:pt x="26528" y="462292"/>
                    <a:pt x="0" y="435763"/>
                    <a:pt x="0" y="403039"/>
                  </a:cubicBezTo>
                  <a:lnTo>
                    <a:pt x="0" y="59253"/>
                  </a:lnTo>
                  <a:cubicBezTo>
                    <a:pt x="0" y="43538"/>
                    <a:pt x="6243" y="28467"/>
                    <a:pt x="17355" y="17355"/>
                  </a:cubicBezTo>
                  <a:cubicBezTo>
                    <a:pt x="28467" y="6243"/>
                    <a:pt x="43538" y="0"/>
                    <a:pt x="59253" y="0"/>
                  </a:cubicBezTo>
                  <a:close/>
                </a:path>
              </a:pathLst>
            </a:custGeom>
            <a:solidFill>
              <a:srgbClr val="E4F3FF"/>
            </a:solidFill>
            <a:ln w="38100" cap="rnd">
              <a:solidFill>
                <a:srgbClr val="75B5E4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977446" cy="46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견인 Bot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9255577" y="3439536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564153" y="3799635"/>
            <a:ext cx="2707437" cy="1381965"/>
            <a:chOff x="0" y="0"/>
            <a:chExt cx="713070" cy="3639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13070" cy="363974"/>
            </a:xfrm>
            <a:custGeom>
              <a:avLst/>
              <a:gdLst/>
              <a:ahLst/>
              <a:cxnLst/>
              <a:rect r="r" b="b" t="t" l="l"/>
              <a:pathLst>
                <a:path h="363974" w="713070">
                  <a:moveTo>
                    <a:pt x="509870" y="0"/>
                  </a:moveTo>
                  <a:lnTo>
                    <a:pt x="0" y="0"/>
                  </a:lnTo>
                  <a:lnTo>
                    <a:pt x="0" y="363974"/>
                  </a:lnTo>
                  <a:lnTo>
                    <a:pt x="509870" y="363974"/>
                  </a:lnTo>
                  <a:lnTo>
                    <a:pt x="713070" y="181987"/>
                  </a:lnTo>
                  <a:lnTo>
                    <a:pt x="509870" y="0"/>
                  </a:lnTo>
                  <a:close/>
                </a:path>
              </a:pathLst>
            </a:custGeom>
            <a:solidFill>
              <a:srgbClr val="00BF6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598770" cy="354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9"/>
                </a:lnSpc>
              </a:pPr>
              <a:r>
                <a:rPr lang="en-US" sz="29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Map 좌표 </a:t>
              </a:r>
            </a:p>
            <a:p>
              <a:pPr algn="ctr">
                <a:lnSpc>
                  <a:spcPts val="3599"/>
                </a:lnSpc>
              </a:pPr>
              <a:r>
                <a:rPr lang="en-US" sz="2999" spc="11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데이터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396928" y="3788896"/>
            <a:ext cx="2297009" cy="1582701"/>
            <a:chOff x="0" y="0"/>
            <a:chExt cx="3062679" cy="211026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838868"/>
              <a:ext cx="2438101" cy="972121"/>
            </a:xfrm>
            <a:custGeom>
              <a:avLst/>
              <a:gdLst/>
              <a:ahLst/>
              <a:cxnLst/>
              <a:rect r="r" b="b" t="t" l="l"/>
              <a:pathLst>
                <a:path h="972121" w="2438101">
                  <a:moveTo>
                    <a:pt x="0" y="0"/>
                  </a:moveTo>
                  <a:lnTo>
                    <a:pt x="2438101" y="0"/>
                  </a:lnTo>
                  <a:lnTo>
                    <a:pt x="2438101" y="972122"/>
                  </a:lnTo>
                  <a:lnTo>
                    <a:pt x="0" y="972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20401" y="0"/>
              <a:ext cx="2742277" cy="2110268"/>
            </a:xfrm>
            <a:custGeom>
              <a:avLst/>
              <a:gdLst/>
              <a:ahLst/>
              <a:cxnLst/>
              <a:rect r="r" b="b" t="t" l="l"/>
              <a:pathLst>
                <a:path h="2110268" w="2742277">
                  <a:moveTo>
                    <a:pt x="0" y="0"/>
                  </a:moveTo>
                  <a:lnTo>
                    <a:pt x="2742278" y="0"/>
                  </a:lnTo>
                  <a:lnTo>
                    <a:pt x="2742278" y="2110268"/>
                  </a:lnTo>
                  <a:lnTo>
                    <a:pt x="0" y="2110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0595665" y="6887351"/>
            <a:ext cx="6663635" cy="1557839"/>
            <a:chOff x="0" y="0"/>
            <a:chExt cx="1977446" cy="46229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77446" cy="462292"/>
            </a:xfrm>
            <a:custGeom>
              <a:avLst/>
              <a:gdLst/>
              <a:ahLst/>
              <a:cxnLst/>
              <a:rect r="r" b="b" t="t" l="l"/>
              <a:pathLst>
                <a:path h="462292" w="1977446">
                  <a:moveTo>
                    <a:pt x="59253" y="0"/>
                  </a:moveTo>
                  <a:lnTo>
                    <a:pt x="1918194" y="0"/>
                  </a:lnTo>
                  <a:cubicBezTo>
                    <a:pt x="1933908" y="0"/>
                    <a:pt x="1948979" y="6243"/>
                    <a:pt x="1960091" y="17355"/>
                  </a:cubicBezTo>
                  <a:cubicBezTo>
                    <a:pt x="1971204" y="28467"/>
                    <a:pt x="1977446" y="43538"/>
                    <a:pt x="1977446" y="59253"/>
                  </a:cubicBezTo>
                  <a:lnTo>
                    <a:pt x="1977446" y="403039"/>
                  </a:lnTo>
                  <a:cubicBezTo>
                    <a:pt x="1977446" y="418754"/>
                    <a:pt x="1971204" y="433825"/>
                    <a:pt x="1960091" y="444937"/>
                  </a:cubicBezTo>
                  <a:cubicBezTo>
                    <a:pt x="1948979" y="456049"/>
                    <a:pt x="1933908" y="462292"/>
                    <a:pt x="1918194" y="462292"/>
                  </a:cubicBezTo>
                  <a:lnTo>
                    <a:pt x="59253" y="462292"/>
                  </a:lnTo>
                  <a:cubicBezTo>
                    <a:pt x="26528" y="462292"/>
                    <a:pt x="0" y="435763"/>
                    <a:pt x="0" y="403039"/>
                  </a:cubicBezTo>
                  <a:lnTo>
                    <a:pt x="0" y="59253"/>
                  </a:lnTo>
                  <a:cubicBezTo>
                    <a:pt x="0" y="43538"/>
                    <a:pt x="6243" y="28467"/>
                    <a:pt x="17355" y="17355"/>
                  </a:cubicBezTo>
                  <a:cubicBezTo>
                    <a:pt x="28467" y="6243"/>
                    <a:pt x="43538" y="0"/>
                    <a:pt x="592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5B5E4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1977446" cy="46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이미지 저장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595665" y="4377011"/>
            <a:ext cx="6663635" cy="1557839"/>
            <a:chOff x="0" y="0"/>
            <a:chExt cx="1977446" cy="46229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77446" cy="462292"/>
            </a:xfrm>
            <a:custGeom>
              <a:avLst/>
              <a:gdLst/>
              <a:ahLst/>
              <a:cxnLst/>
              <a:rect r="r" b="b" t="t" l="l"/>
              <a:pathLst>
                <a:path h="462292" w="1977446">
                  <a:moveTo>
                    <a:pt x="59253" y="0"/>
                  </a:moveTo>
                  <a:lnTo>
                    <a:pt x="1918194" y="0"/>
                  </a:lnTo>
                  <a:cubicBezTo>
                    <a:pt x="1933908" y="0"/>
                    <a:pt x="1948979" y="6243"/>
                    <a:pt x="1960091" y="17355"/>
                  </a:cubicBezTo>
                  <a:cubicBezTo>
                    <a:pt x="1971204" y="28467"/>
                    <a:pt x="1977446" y="43538"/>
                    <a:pt x="1977446" y="59253"/>
                  </a:cubicBezTo>
                  <a:lnTo>
                    <a:pt x="1977446" y="403039"/>
                  </a:lnTo>
                  <a:cubicBezTo>
                    <a:pt x="1977446" y="418754"/>
                    <a:pt x="1971204" y="433825"/>
                    <a:pt x="1960091" y="444937"/>
                  </a:cubicBezTo>
                  <a:cubicBezTo>
                    <a:pt x="1948979" y="456049"/>
                    <a:pt x="1933908" y="462292"/>
                    <a:pt x="1918194" y="462292"/>
                  </a:cubicBezTo>
                  <a:lnTo>
                    <a:pt x="59253" y="462292"/>
                  </a:lnTo>
                  <a:cubicBezTo>
                    <a:pt x="26528" y="462292"/>
                    <a:pt x="0" y="435763"/>
                    <a:pt x="0" y="403039"/>
                  </a:cubicBezTo>
                  <a:lnTo>
                    <a:pt x="0" y="59253"/>
                  </a:lnTo>
                  <a:cubicBezTo>
                    <a:pt x="0" y="43538"/>
                    <a:pt x="6243" y="28467"/>
                    <a:pt x="17355" y="17355"/>
                  </a:cubicBezTo>
                  <a:cubicBezTo>
                    <a:pt x="28467" y="6243"/>
                    <a:pt x="43538" y="0"/>
                    <a:pt x="592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5B5E4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977446" cy="46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견인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115422" y="2021580"/>
            <a:ext cx="15486652" cy="744662"/>
            <a:chOff x="0" y="0"/>
            <a:chExt cx="20648870" cy="9928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견인 Bot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069" y="4090444"/>
            <a:ext cx="5914376" cy="5638865"/>
            <a:chOff x="0" y="0"/>
            <a:chExt cx="1557696" cy="1485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7696" cy="1485133"/>
            </a:xfrm>
            <a:custGeom>
              <a:avLst/>
              <a:gdLst/>
              <a:ahLst/>
              <a:cxnLst/>
              <a:rect r="r" b="b" t="t" l="l"/>
              <a:pathLst>
                <a:path h="1485133" w="1557696">
                  <a:moveTo>
                    <a:pt x="66759" y="0"/>
                  </a:moveTo>
                  <a:lnTo>
                    <a:pt x="1490937" y="0"/>
                  </a:lnTo>
                  <a:cubicBezTo>
                    <a:pt x="1508642" y="0"/>
                    <a:pt x="1525623" y="7034"/>
                    <a:pt x="1538143" y="19553"/>
                  </a:cubicBezTo>
                  <a:cubicBezTo>
                    <a:pt x="1550662" y="32073"/>
                    <a:pt x="1557696" y="49053"/>
                    <a:pt x="1557696" y="66759"/>
                  </a:cubicBezTo>
                  <a:lnTo>
                    <a:pt x="1557696" y="1418374"/>
                  </a:lnTo>
                  <a:cubicBezTo>
                    <a:pt x="1557696" y="1436080"/>
                    <a:pt x="1550662" y="1453060"/>
                    <a:pt x="1538143" y="1465580"/>
                  </a:cubicBezTo>
                  <a:cubicBezTo>
                    <a:pt x="1525623" y="1478100"/>
                    <a:pt x="1508642" y="1485133"/>
                    <a:pt x="1490937" y="1485133"/>
                  </a:cubicBezTo>
                  <a:lnTo>
                    <a:pt x="66759" y="1485133"/>
                  </a:lnTo>
                  <a:cubicBezTo>
                    <a:pt x="49053" y="1485133"/>
                    <a:pt x="32073" y="1478100"/>
                    <a:pt x="19553" y="1465580"/>
                  </a:cubicBezTo>
                  <a:cubicBezTo>
                    <a:pt x="7034" y="1453060"/>
                    <a:pt x="0" y="1436080"/>
                    <a:pt x="0" y="1418374"/>
                  </a:cubicBezTo>
                  <a:lnTo>
                    <a:pt x="0" y="66759"/>
                  </a:lnTo>
                  <a:cubicBezTo>
                    <a:pt x="0" y="49053"/>
                    <a:pt x="7034" y="32073"/>
                    <a:pt x="19553" y="19553"/>
                  </a:cubicBezTo>
                  <a:cubicBezTo>
                    <a:pt x="32073" y="7034"/>
                    <a:pt x="49053" y="0"/>
                    <a:pt x="66759" y="0"/>
                  </a:cubicBezTo>
                  <a:close/>
                </a:path>
              </a:pathLst>
            </a:custGeom>
            <a:solidFill>
              <a:srgbClr val="E3F3FF">
                <a:alpha val="44706"/>
              </a:srgbClr>
            </a:solidFill>
            <a:ln w="85725" cap="rnd">
              <a:solidFill>
                <a:srgbClr val="000000">
                  <a:alpha val="44706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557696" cy="148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86812" y="4090444"/>
            <a:ext cx="6227005" cy="5638865"/>
            <a:chOff x="0" y="0"/>
            <a:chExt cx="1640034" cy="14851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0034" cy="1485133"/>
            </a:xfrm>
            <a:custGeom>
              <a:avLst/>
              <a:gdLst/>
              <a:ahLst/>
              <a:cxnLst/>
              <a:rect r="r" b="b" t="t" l="l"/>
              <a:pathLst>
                <a:path h="1485133" w="1640034">
                  <a:moveTo>
                    <a:pt x="63407" y="0"/>
                  </a:moveTo>
                  <a:lnTo>
                    <a:pt x="1576627" y="0"/>
                  </a:lnTo>
                  <a:cubicBezTo>
                    <a:pt x="1611646" y="0"/>
                    <a:pt x="1640034" y="28388"/>
                    <a:pt x="1640034" y="63407"/>
                  </a:cubicBezTo>
                  <a:lnTo>
                    <a:pt x="1640034" y="1421726"/>
                  </a:lnTo>
                  <a:cubicBezTo>
                    <a:pt x="1640034" y="1438542"/>
                    <a:pt x="1633354" y="1454670"/>
                    <a:pt x="1621463" y="1466562"/>
                  </a:cubicBezTo>
                  <a:cubicBezTo>
                    <a:pt x="1609571" y="1478453"/>
                    <a:pt x="1593444" y="1485133"/>
                    <a:pt x="1576627" y="1485133"/>
                  </a:cubicBezTo>
                  <a:lnTo>
                    <a:pt x="63407" y="1485133"/>
                  </a:lnTo>
                  <a:cubicBezTo>
                    <a:pt x="46591" y="1485133"/>
                    <a:pt x="30463" y="1478453"/>
                    <a:pt x="18572" y="1466562"/>
                  </a:cubicBezTo>
                  <a:cubicBezTo>
                    <a:pt x="6680" y="1454670"/>
                    <a:pt x="0" y="1438542"/>
                    <a:pt x="0" y="1421726"/>
                  </a:cubicBezTo>
                  <a:lnTo>
                    <a:pt x="0" y="63407"/>
                  </a:lnTo>
                  <a:cubicBezTo>
                    <a:pt x="0" y="28388"/>
                    <a:pt x="28388" y="0"/>
                    <a:pt x="63407" y="0"/>
                  </a:cubicBezTo>
                  <a:close/>
                </a:path>
              </a:pathLst>
            </a:custGeom>
            <a:solidFill>
              <a:srgbClr val="E3F3FF">
                <a:alpha val="44706"/>
              </a:srgbClr>
            </a:solidFill>
            <a:ln w="85725" cap="rnd">
              <a:solidFill>
                <a:srgbClr val="000000">
                  <a:alpha val="44706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640034" cy="148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557183" y="4090444"/>
            <a:ext cx="5544382" cy="5638865"/>
            <a:chOff x="0" y="0"/>
            <a:chExt cx="1460249" cy="14851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0249" cy="1485133"/>
            </a:xfrm>
            <a:custGeom>
              <a:avLst/>
              <a:gdLst/>
              <a:ahLst/>
              <a:cxnLst/>
              <a:rect r="r" b="b" t="t" l="l"/>
              <a:pathLst>
                <a:path h="1485133" w="1460249">
                  <a:moveTo>
                    <a:pt x="71214" y="0"/>
                  </a:moveTo>
                  <a:lnTo>
                    <a:pt x="1389035" y="0"/>
                  </a:lnTo>
                  <a:cubicBezTo>
                    <a:pt x="1407922" y="0"/>
                    <a:pt x="1426035" y="7503"/>
                    <a:pt x="1439391" y="20858"/>
                  </a:cubicBezTo>
                  <a:cubicBezTo>
                    <a:pt x="1452746" y="34213"/>
                    <a:pt x="1460249" y="52327"/>
                    <a:pt x="1460249" y="71214"/>
                  </a:cubicBezTo>
                  <a:lnTo>
                    <a:pt x="1460249" y="1413919"/>
                  </a:lnTo>
                  <a:cubicBezTo>
                    <a:pt x="1460249" y="1432806"/>
                    <a:pt x="1452746" y="1450920"/>
                    <a:pt x="1439391" y="1464275"/>
                  </a:cubicBezTo>
                  <a:cubicBezTo>
                    <a:pt x="1426035" y="1477630"/>
                    <a:pt x="1407922" y="1485133"/>
                    <a:pt x="1389035" y="1485133"/>
                  </a:cubicBezTo>
                  <a:lnTo>
                    <a:pt x="71214" y="1485133"/>
                  </a:lnTo>
                  <a:cubicBezTo>
                    <a:pt x="52327" y="1485133"/>
                    <a:pt x="34213" y="1477630"/>
                    <a:pt x="20858" y="1464275"/>
                  </a:cubicBezTo>
                  <a:cubicBezTo>
                    <a:pt x="7503" y="1450920"/>
                    <a:pt x="0" y="1432806"/>
                    <a:pt x="0" y="1413919"/>
                  </a:cubicBezTo>
                  <a:lnTo>
                    <a:pt x="0" y="71214"/>
                  </a:lnTo>
                  <a:cubicBezTo>
                    <a:pt x="0" y="52327"/>
                    <a:pt x="7503" y="34213"/>
                    <a:pt x="20858" y="20858"/>
                  </a:cubicBezTo>
                  <a:cubicBezTo>
                    <a:pt x="34213" y="7503"/>
                    <a:pt x="52327" y="0"/>
                    <a:pt x="71214" y="0"/>
                  </a:cubicBezTo>
                  <a:close/>
                </a:path>
              </a:pathLst>
            </a:custGeom>
            <a:solidFill>
              <a:srgbClr val="E3F3FF">
                <a:alpha val="44706"/>
              </a:srgbClr>
            </a:solidFill>
            <a:ln w="85725" cap="rnd">
              <a:solidFill>
                <a:srgbClr val="000000">
                  <a:alpha val="44706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460249" cy="148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906110" y="4397218"/>
            <a:ext cx="4903677" cy="4085422"/>
          </a:xfrm>
          <a:custGeom>
            <a:avLst/>
            <a:gdLst/>
            <a:ahLst/>
            <a:cxnLst/>
            <a:rect r="r" b="b" t="t" l="l"/>
            <a:pathLst>
              <a:path h="4085422" w="4903677">
                <a:moveTo>
                  <a:pt x="0" y="0"/>
                </a:moveTo>
                <a:lnTo>
                  <a:pt x="4903677" y="0"/>
                </a:lnTo>
                <a:lnTo>
                  <a:pt x="4903677" y="4085423"/>
                </a:lnTo>
                <a:lnTo>
                  <a:pt x="0" y="4085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14" r="0" b="-1001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694071" y="8540638"/>
            <a:ext cx="5289655" cy="666203"/>
          </a:xfrm>
          <a:custGeom>
            <a:avLst/>
            <a:gdLst/>
            <a:ahLst/>
            <a:cxnLst/>
            <a:rect r="r" b="b" t="t" l="l"/>
            <a:pathLst>
              <a:path h="666203" w="5289655">
                <a:moveTo>
                  <a:pt x="0" y="0"/>
                </a:moveTo>
                <a:lnTo>
                  <a:pt x="5289655" y="0"/>
                </a:lnTo>
                <a:lnTo>
                  <a:pt x="5289655" y="666204"/>
                </a:lnTo>
                <a:lnTo>
                  <a:pt x="0" y="66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4429" y="7170206"/>
            <a:ext cx="5289655" cy="5289655"/>
          </a:xfrm>
          <a:custGeom>
            <a:avLst/>
            <a:gdLst/>
            <a:ahLst/>
            <a:cxnLst/>
            <a:rect r="r" b="b" t="t" l="l"/>
            <a:pathLst>
              <a:path h="5289655" w="5289655">
                <a:moveTo>
                  <a:pt x="0" y="0"/>
                </a:moveTo>
                <a:lnTo>
                  <a:pt x="5289655" y="0"/>
                </a:lnTo>
                <a:lnTo>
                  <a:pt x="5289655" y="5289655"/>
                </a:lnTo>
                <a:lnTo>
                  <a:pt x="0" y="5289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859374" y="4415421"/>
            <a:ext cx="4923930" cy="4049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name="Freeform 15" id="15"/>
          <p:cNvSpPr/>
          <p:nvPr/>
        </p:nvSpPr>
        <p:spPr>
          <a:xfrm flipH="false" flipV="false" rot="0">
            <a:off x="6552172" y="8577891"/>
            <a:ext cx="5538334" cy="666203"/>
          </a:xfrm>
          <a:custGeom>
            <a:avLst/>
            <a:gdLst/>
            <a:ahLst/>
            <a:cxnLst/>
            <a:rect r="r" b="b" t="t" l="l"/>
            <a:pathLst>
              <a:path h="666203" w="5538334">
                <a:moveTo>
                  <a:pt x="0" y="0"/>
                </a:moveTo>
                <a:lnTo>
                  <a:pt x="5538334" y="0"/>
                </a:lnTo>
                <a:lnTo>
                  <a:pt x="5538334" y="666203"/>
                </a:lnTo>
                <a:lnTo>
                  <a:pt x="0" y="6662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4187"/>
            </a:stretch>
          </a:blipFill>
        </p:spPr>
      </p:sp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699856" y="4415421"/>
            <a:ext cx="4837851" cy="4005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grpSp>
        <p:nvGrpSpPr>
          <p:cNvPr name="Group 17" id="17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견인 로봇</a:t>
            </a:r>
          </a:p>
        </p:txBody>
      </p:sp>
      <p:sp>
        <p:nvSpPr>
          <p:cNvPr name="Freeform 27" id="27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3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115422" y="2021580"/>
            <a:ext cx="15486652" cy="744662"/>
            <a:chOff x="0" y="0"/>
            <a:chExt cx="20648870" cy="99288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견인 &amp; 이미지 저장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163050" y="4178144"/>
            <a:ext cx="0" cy="5234940"/>
          </a:xfrm>
          <a:prstGeom prst="line">
            <a:avLst/>
          </a:prstGeom>
          <a:ln cap="flat" w="38100">
            <a:solidFill>
              <a:srgbClr val="1A355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22916" y="3731988"/>
            <a:ext cx="5930265" cy="593026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677525" y="3731988"/>
            <a:ext cx="5263281" cy="5930265"/>
            <a:chOff x="0" y="0"/>
            <a:chExt cx="7017708" cy="7907020"/>
          </a:xfrm>
        </p:grpSpPr>
        <p:pic>
          <p:nvPicPr>
            <p:cNvPr name="Picture 5" id="5">
              <a:hlinkClick action="ppaction://media"/>
            </p:cNvPr>
            <p:cNvPicPr>
              <a:picLocks noChangeAspect="true"/>
            </p:cNvPicPr>
            <p:nvPr>
              <a:videoFile r:link="rId7"/>
              <p:extLst>
                <p:ext uri="{DAA4B4D4-6D71-4841-9C94-3DE7FCFB9230}">
                  <p14:media xmlns:p14="http://schemas.microsoft.com/office/powerpoint/2010/main" r:embed="rId8"/>
                </p:ext>
              </p:extLst>
            </p:nvPr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805516" cy="5634967"/>
            </a:xfrm>
            <a:prstGeom prst="rect">
              <a:avLst/>
            </a:prstGeom>
          </p:spPr>
        </p:pic>
        <p:sp>
          <p:nvSpPr>
            <p:cNvPr name="Freeform 6" id="6"/>
            <p:cNvSpPr/>
            <p:nvPr/>
          </p:nvSpPr>
          <p:spPr>
            <a:xfrm flipH="false" flipV="false" rot="0">
              <a:off x="0" y="5961542"/>
              <a:ext cx="7017708" cy="1945478"/>
            </a:xfrm>
            <a:custGeom>
              <a:avLst/>
              <a:gdLst/>
              <a:ahLst/>
              <a:cxnLst/>
              <a:rect r="r" b="b" t="t" l="l"/>
              <a:pathLst>
                <a:path h="1945478" w="7017708">
                  <a:moveTo>
                    <a:pt x="0" y="0"/>
                  </a:moveTo>
                  <a:lnTo>
                    <a:pt x="7017708" y="0"/>
                  </a:lnTo>
                  <a:lnTo>
                    <a:pt x="7017708" y="1945478"/>
                  </a:lnTo>
                  <a:lnTo>
                    <a:pt x="0" y="1945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135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견인 로봇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0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15422" y="2021580"/>
            <a:ext cx="15486652" cy="744662"/>
            <a:chOff x="0" y="0"/>
            <a:chExt cx="20648870" cy="9928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견인과정 수행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9908" y="0"/>
            <a:ext cx="19710766" cy="10287000"/>
          </a:xfrm>
          <a:custGeom>
            <a:avLst/>
            <a:gdLst/>
            <a:ahLst/>
            <a:cxnLst/>
            <a:rect r="r" b="b" t="t" l="l"/>
            <a:pathLst>
              <a:path h="10287000" w="19710766">
                <a:moveTo>
                  <a:pt x="0" y="0"/>
                </a:moveTo>
                <a:lnTo>
                  <a:pt x="19710765" y="0"/>
                </a:lnTo>
                <a:lnTo>
                  <a:pt x="197107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13" r="0" b="-83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141" y="8856383"/>
            <a:ext cx="7851950" cy="101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1"/>
              </a:lnSpc>
            </a:pPr>
            <a:r>
              <a:rPr lang="en-US" sz="587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시연 영상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시연 영상</a:t>
            </a:r>
          </a:p>
        </p:txBody>
      </p:sp>
      <p:pic>
        <p:nvPicPr>
          <p:cNvPr name="Picture 16" id="16"/>
          <p:cNvPicPr>
            <a:picLocks noChangeAspect="true"/>
          </p:cNvPicPr>
          <p:nvPr>
            <a:videoFile r:link="rId5"/>
          </p:nvPr>
        </p:nvPicPr>
        <p:blipFill>
          <a:blip r:embed="rId4"/>
          <a:stretch>
            <a:fillRect/>
          </a:stretch>
        </p:blipFill>
        <p:spPr>
          <a:xfrm rot="0">
            <a:off x="3614832" y="3606644"/>
            <a:ext cx="10223202" cy="5746062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15422" y="2021580"/>
            <a:ext cx="15486652" cy="744662"/>
            <a:chOff x="0" y="0"/>
            <a:chExt cx="20648870" cy="9928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영상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9908" y="0"/>
            <a:ext cx="19710766" cy="10287000"/>
          </a:xfrm>
          <a:custGeom>
            <a:avLst/>
            <a:gdLst/>
            <a:ahLst/>
            <a:cxnLst/>
            <a:rect r="r" b="b" t="t" l="l"/>
            <a:pathLst>
              <a:path h="10287000" w="19710766">
                <a:moveTo>
                  <a:pt x="0" y="0"/>
                </a:moveTo>
                <a:lnTo>
                  <a:pt x="19710765" y="0"/>
                </a:lnTo>
                <a:lnTo>
                  <a:pt x="197107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13" r="0" b="-83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141" y="8856383"/>
            <a:ext cx="7851950" cy="101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1"/>
              </a:lnSpc>
            </a:pPr>
            <a:r>
              <a:rPr lang="en-US" sz="587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자체평가 의견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024" y="2909048"/>
            <a:ext cx="5880975" cy="6368145"/>
            <a:chOff x="0" y="0"/>
            <a:chExt cx="1548899" cy="16772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48899" cy="1677207"/>
            </a:xfrm>
            <a:custGeom>
              <a:avLst/>
              <a:gdLst/>
              <a:ahLst/>
              <a:cxnLst/>
              <a:rect r="r" b="b" t="t" l="l"/>
              <a:pathLst>
                <a:path h="1677207" w="1548899">
                  <a:moveTo>
                    <a:pt x="0" y="0"/>
                  </a:moveTo>
                  <a:lnTo>
                    <a:pt x="1548899" y="0"/>
                  </a:lnTo>
                  <a:lnTo>
                    <a:pt x="1548899" y="1677207"/>
                  </a:lnTo>
                  <a:lnTo>
                    <a:pt x="0" y="1677207"/>
                  </a:lnTo>
                  <a:close/>
                </a:path>
              </a:pathLst>
            </a:custGeom>
            <a:solidFill>
              <a:srgbClr val="75B5E4">
                <a:alpha val="7372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548899" cy="1677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64153" y="499865"/>
            <a:ext cx="1900019" cy="1246496"/>
            <a:chOff x="0" y="0"/>
            <a:chExt cx="2533358" cy="16619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33358" cy="1661994"/>
            </a:xfrm>
            <a:custGeom>
              <a:avLst/>
              <a:gdLst/>
              <a:ahLst/>
              <a:cxnLst/>
              <a:rect r="r" b="b" t="t" l="l"/>
              <a:pathLst>
                <a:path h="1661994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61925"/>
              <a:ext cx="2533358" cy="1823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6939650">
            <a:off x="2571" y="8295849"/>
            <a:ext cx="2178633" cy="1376046"/>
          </a:xfrm>
          <a:custGeom>
            <a:avLst/>
            <a:gdLst/>
            <a:ahLst/>
            <a:cxnLst/>
            <a:rect r="r" b="b" t="t" l="l"/>
            <a:pathLst>
              <a:path h="1376046" w="2178633">
                <a:moveTo>
                  <a:pt x="0" y="0"/>
                </a:moveTo>
                <a:lnTo>
                  <a:pt x="2178633" y="0"/>
                </a:lnTo>
                <a:lnTo>
                  <a:pt x="2178633" y="1376046"/>
                </a:lnTo>
                <a:lnTo>
                  <a:pt x="0" y="137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784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327648">
            <a:off x="580493" y="8165014"/>
            <a:ext cx="280356" cy="311507"/>
          </a:xfrm>
          <a:custGeom>
            <a:avLst/>
            <a:gdLst/>
            <a:ahLst/>
            <a:cxnLst/>
            <a:rect r="r" b="b" t="t" l="l"/>
            <a:pathLst>
              <a:path h="311507" w="280356">
                <a:moveTo>
                  <a:pt x="0" y="0"/>
                </a:moveTo>
                <a:lnTo>
                  <a:pt x="280356" y="0"/>
                </a:lnTo>
                <a:lnTo>
                  <a:pt x="280356" y="311507"/>
                </a:lnTo>
                <a:lnTo>
                  <a:pt x="0" y="3115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4892836"/>
            <a:ext cx="4372390" cy="4271637"/>
          </a:xfrm>
          <a:custGeom>
            <a:avLst/>
            <a:gdLst/>
            <a:ahLst/>
            <a:cxnLst/>
            <a:rect r="r" b="b" t="t" l="l"/>
            <a:pathLst>
              <a:path h="4271637" w="4372390">
                <a:moveTo>
                  <a:pt x="0" y="0"/>
                </a:moveTo>
                <a:lnTo>
                  <a:pt x="4372390" y="0"/>
                </a:lnTo>
                <a:lnTo>
                  <a:pt x="4372390" y="4271637"/>
                </a:lnTo>
                <a:lnTo>
                  <a:pt x="0" y="427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190" t="0" r="0" b="-32682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525" y="8902005"/>
            <a:ext cx="18288000" cy="1384995"/>
          </a:xfrm>
          <a:custGeom>
            <a:avLst/>
            <a:gdLst/>
            <a:ahLst/>
            <a:cxnLst/>
            <a:rect r="r" b="b" t="t" l="l"/>
            <a:pathLst>
              <a:path h="1384995" w="18288000">
                <a:moveTo>
                  <a:pt x="0" y="0"/>
                </a:moveTo>
                <a:lnTo>
                  <a:pt x="18288000" y="0"/>
                </a:lnTo>
                <a:lnTo>
                  <a:pt x="18288000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639973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87017" y="3851162"/>
            <a:ext cx="3183461" cy="5414553"/>
          </a:xfrm>
          <a:custGeom>
            <a:avLst/>
            <a:gdLst/>
            <a:ahLst/>
            <a:cxnLst/>
            <a:rect r="r" b="b" t="t" l="l"/>
            <a:pathLst>
              <a:path h="5414553" w="3183461">
                <a:moveTo>
                  <a:pt x="0" y="0"/>
                </a:moveTo>
                <a:lnTo>
                  <a:pt x="3183461" y="0"/>
                </a:lnTo>
                <a:lnTo>
                  <a:pt x="3183461" y="5414552"/>
                </a:lnTo>
                <a:lnTo>
                  <a:pt x="0" y="5414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00565" y="4590063"/>
            <a:ext cx="2556362" cy="1470883"/>
            <a:chOff x="0" y="0"/>
            <a:chExt cx="3408482" cy="19611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408482" cy="1961178"/>
            </a:xfrm>
            <a:custGeom>
              <a:avLst/>
              <a:gdLst/>
              <a:ahLst/>
              <a:cxnLst/>
              <a:rect r="r" b="b" t="t" l="l"/>
              <a:pathLst>
                <a:path h="1961178" w="3408482">
                  <a:moveTo>
                    <a:pt x="0" y="0"/>
                  </a:moveTo>
                  <a:lnTo>
                    <a:pt x="3408482" y="0"/>
                  </a:lnTo>
                  <a:lnTo>
                    <a:pt x="3408482" y="1961178"/>
                  </a:lnTo>
                  <a:lnTo>
                    <a:pt x="0" y="1961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3408482" cy="1980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4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주제 및 선정 배경, </a:t>
              </a:r>
            </a:p>
            <a:p>
              <a:pPr algn="ctr">
                <a:lnSpc>
                  <a:spcPts val="3564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기획의도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28303" y="3555755"/>
            <a:ext cx="621167" cy="536693"/>
            <a:chOff x="0" y="0"/>
            <a:chExt cx="828222" cy="7155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2700" y="12700"/>
              <a:ext cx="816610" cy="703961"/>
            </a:xfrm>
            <a:custGeom>
              <a:avLst/>
              <a:gdLst/>
              <a:ahLst/>
              <a:cxnLst/>
              <a:rect r="r" b="b" t="t" l="l"/>
              <a:pathLst>
                <a:path h="703961" w="816610">
                  <a:moveTo>
                    <a:pt x="0" y="351917"/>
                  </a:moveTo>
                  <a:lnTo>
                    <a:pt x="176403" y="0"/>
                  </a:lnTo>
                  <a:lnTo>
                    <a:pt x="640207" y="0"/>
                  </a:lnTo>
                  <a:lnTo>
                    <a:pt x="816610" y="351917"/>
                  </a:lnTo>
                  <a:lnTo>
                    <a:pt x="640207" y="703961"/>
                  </a:lnTo>
                  <a:lnTo>
                    <a:pt x="176403" y="703961"/>
                  </a:lnTo>
                  <a:close/>
                </a:path>
              </a:pathLst>
            </a:custGeom>
            <a:solidFill>
              <a:srgbClr val="3378C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-381" y="0"/>
              <a:ext cx="842772" cy="729361"/>
            </a:xfrm>
            <a:custGeom>
              <a:avLst/>
              <a:gdLst/>
              <a:ahLst/>
              <a:cxnLst/>
              <a:rect r="r" b="b" t="t" l="l"/>
              <a:pathLst>
                <a:path h="729361" w="842772">
                  <a:moveTo>
                    <a:pt x="1778" y="359029"/>
                  </a:moveTo>
                  <a:lnTo>
                    <a:pt x="178054" y="6985"/>
                  </a:lnTo>
                  <a:cubicBezTo>
                    <a:pt x="180213" y="2667"/>
                    <a:pt x="184658" y="0"/>
                    <a:pt x="189357" y="0"/>
                  </a:cubicBezTo>
                  <a:lnTo>
                    <a:pt x="653288" y="0"/>
                  </a:lnTo>
                  <a:cubicBezTo>
                    <a:pt x="658114" y="0"/>
                    <a:pt x="662432" y="2667"/>
                    <a:pt x="664591" y="6985"/>
                  </a:cubicBezTo>
                  <a:lnTo>
                    <a:pt x="840994" y="359029"/>
                  </a:lnTo>
                  <a:cubicBezTo>
                    <a:pt x="842772" y="362585"/>
                    <a:pt x="842772" y="366776"/>
                    <a:pt x="840994" y="370459"/>
                  </a:cubicBezTo>
                  <a:lnTo>
                    <a:pt x="664591" y="722376"/>
                  </a:lnTo>
                  <a:cubicBezTo>
                    <a:pt x="662432" y="726694"/>
                    <a:pt x="657987" y="729361"/>
                    <a:pt x="653288" y="729361"/>
                  </a:cubicBezTo>
                  <a:lnTo>
                    <a:pt x="189484" y="729361"/>
                  </a:lnTo>
                  <a:cubicBezTo>
                    <a:pt x="184658" y="729361"/>
                    <a:pt x="180340" y="726694"/>
                    <a:pt x="178181" y="722376"/>
                  </a:cubicBezTo>
                  <a:lnTo>
                    <a:pt x="1778" y="370332"/>
                  </a:lnTo>
                  <a:cubicBezTo>
                    <a:pt x="0" y="366776"/>
                    <a:pt x="0" y="362585"/>
                    <a:pt x="1778" y="358902"/>
                  </a:cubicBezTo>
                  <a:moveTo>
                    <a:pt x="24511" y="370332"/>
                  </a:moveTo>
                  <a:lnTo>
                    <a:pt x="13081" y="364617"/>
                  </a:lnTo>
                  <a:lnTo>
                    <a:pt x="24384" y="358902"/>
                  </a:lnTo>
                  <a:lnTo>
                    <a:pt x="200787" y="710946"/>
                  </a:lnTo>
                  <a:lnTo>
                    <a:pt x="189484" y="716661"/>
                  </a:lnTo>
                  <a:lnTo>
                    <a:pt x="189484" y="703961"/>
                  </a:lnTo>
                  <a:lnTo>
                    <a:pt x="653288" y="703961"/>
                  </a:lnTo>
                  <a:lnTo>
                    <a:pt x="653288" y="716661"/>
                  </a:lnTo>
                  <a:lnTo>
                    <a:pt x="641985" y="710946"/>
                  </a:lnTo>
                  <a:lnTo>
                    <a:pt x="818261" y="359029"/>
                  </a:lnTo>
                  <a:lnTo>
                    <a:pt x="829564" y="364744"/>
                  </a:lnTo>
                  <a:lnTo>
                    <a:pt x="818261" y="370459"/>
                  </a:lnTo>
                  <a:lnTo>
                    <a:pt x="641858" y="18415"/>
                  </a:lnTo>
                  <a:lnTo>
                    <a:pt x="653288" y="12700"/>
                  </a:lnTo>
                  <a:lnTo>
                    <a:pt x="653288" y="25400"/>
                  </a:lnTo>
                  <a:lnTo>
                    <a:pt x="189484" y="25400"/>
                  </a:lnTo>
                  <a:lnTo>
                    <a:pt x="189484" y="12700"/>
                  </a:lnTo>
                  <a:lnTo>
                    <a:pt x="200787" y="18415"/>
                  </a:lnTo>
                  <a:lnTo>
                    <a:pt x="24384" y="370332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29" id="29"/>
          <p:cNvGrpSpPr/>
          <p:nvPr/>
        </p:nvGrpSpPr>
        <p:grpSpPr>
          <a:xfrm rot="4666750">
            <a:off x="1670879" y="3552476"/>
            <a:ext cx="459613" cy="480937"/>
            <a:chOff x="0" y="0"/>
            <a:chExt cx="612818" cy="64124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2069C2">
                    <a:alpha val="13725"/>
                  </a:srgbClr>
                </a:gs>
                <a:gs pos="6900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333250"/>
            </a:gra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747131" y="3658537"/>
            <a:ext cx="383514" cy="483657"/>
            <a:chOff x="0" y="0"/>
            <a:chExt cx="511352" cy="64487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11352" cy="644876"/>
            </a:xfrm>
            <a:custGeom>
              <a:avLst/>
              <a:gdLst/>
              <a:ahLst/>
              <a:cxnLst/>
              <a:rect r="r" b="b" t="t" l="l"/>
              <a:pathLst>
                <a:path h="644876" w="511352">
                  <a:moveTo>
                    <a:pt x="0" y="0"/>
                  </a:moveTo>
                  <a:lnTo>
                    <a:pt x="511352" y="0"/>
                  </a:lnTo>
                  <a:lnTo>
                    <a:pt x="511352" y="644876"/>
                  </a:lnTo>
                  <a:lnTo>
                    <a:pt x="0" y="6448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511352" cy="69250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87016" y="6679540"/>
            <a:ext cx="3183300" cy="415350"/>
            <a:chOff x="0" y="0"/>
            <a:chExt cx="4244400" cy="553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244400" cy="553800"/>
            </a:xfrm>
            <a:custGeom>
              <a:avLst/>
              <a:gdLst/>
              <a:ahLst/>
              <a:cxnLst/>
              <a:rect r="r" b="b" t="t" l="l"/>
              <a:pathLst>
                <a:path h="553800" w="4244400">
                  <a:moveTo>
                    <a:pt x="0" y="0"/>
                  </a:moveTo>
                  <a:lnTo>
                    <a:pt x="4244400" y="0"/>
                  </a:lnTo>
                  <a:lnTo>
                    <a:pt x="4244400" y="553800"/>
                  </a:lnTo>
                  <a:lnTo>
                    <a:pt x="0" y="553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4244400" cy="572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6"/>
                </a:lnSpc>
              </a:pPr>
              <a:r>
                <a:rPr lang="en-US" sz="1800" spc="6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문제 배경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rot="287200">
            <a:off x="1707528" y="6380668"/>
            <a:ext cx="342437" cy="0"/>
          </a:xfrm>
          <a:prstGeom prst="line">
            <a:avLst/>
          </a:prstGeom>
          <a:ln cap="rnd" w="19050">
            <a:solidFill>
              <a:srgbClr val="337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3663713" y="3226020"/>
            <a:ext cx="8656386" cy="5675985"/>
          </a:xfrm>
          <a:custGeom>
            <a:avLst/>
            <a:gdLst/>
            <a:ahLst/>
            <a:cxnLst/>
            <a:rect r="r" b="b" t="t" l="l"/>
            <a:pathLst>
              <a:path h="5675985" w="8656386">
                <a:moveTo>
                  <a:pt x="0" y="0"/>
                </a:moveTo>
                <a:lnTo>
                  <a:pt x="8656386" y="0"/>
                </a:lnTo>
                <a:lnTo>
                  <a:pt x="8656386" y="5675985"/>
                </a:lnTo>
                <a:lnTo>
                  <a:pt x="0" y="5675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2407024" y="2890155"/>
            <a:ext cx="5880975" cy="6368145"/>
            <a:chOff x="0" y="0"/>
            <a:chExt cx="1548899" cy="167720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548899" cy="1677207"/>
            </a:xfrm>
            <a:custGeom>
              <a:avLst/>
              <a:gdLst/>
              <a:ahLst/>
              <a:cxnLst/>
              <a:rect r="r" b="b" t="t" l="l"/>
              <a:pathLst>
                <a:path h="1677207" w="1548899">
                  <a:moveTo>
                    <a:pt x="0" y="0"/>
                  </a:moveTo>
                  <a:lnTo>
                    <a:pt x="1548899" y="0"/>
                  </a:lnTo>
                  <a:lnTo>
                    <a:pt x="1548899" y="1677207"/>
                  </a:lnTo>
                  <a:lnTo>
                    <a:pt x="0" y="1677207"/>
                  </a:lnTo>
                  <a:close/>
                </a:path>
              </a:pathLst>
            </a:custGeom>
            <a:solidFill>
              <a:srgbClr val="75B5E4">
                <a:alpha val="73725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1548899" cy="1677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407024" y="9061300"/>
            <a:ext cx="5880975" cy="213703"/>
            <a:chOff x="0" y="0"/>
            <a:chExt cx="1548899" cy="5628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548899" cy="56284"/>
            </a:xfrm>
            <a:custGeom>
              <a:avLst/>
              <a:gdLst/>
              <a:ahLst/>
              <a:cxnLst/>
              <a:rect r="r" b="b" t="t" l="l"/>
              <a:pathLst>
                <a:path h="56284" w="1548899">
                  <a:moveTo>
                    <a:pt x="0" y="0"/>
                  </a:moveTo>
                  <a:lnTo>
                    <a:pt x="1548899" y="0"/>
                  </a:lnTo>
                  <a:lnTo>
                    <a:pt x="1548899" y="56284"/>
                  </a:lnTo>
                  <a:lnTo>
                    <a:pt x="0" y="56284"/>
                  </a:ln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9050"/>
              <a:ext cx="1548899" cy="75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2816738" y="4011296"/>
            <a:ext cx="5227055" cy="334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9"/>
              </a:lnSpc>
            </a:pPr>
            <a:r>
              <a:rPr lang="en-US" sz="2364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</a:t>
            </a:r>
            <a:r>
              <a:rPr lang="en-US" sz="2364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&lt;불법 주정차가 주는 피해&gt; </a:t>
            </a:r>
          </a:p>
          <a:p>
            <a:pPr algn="just">
              <a:lnSpc>
                <a:spcPts val="3309"/>
              </a:lnSpc>
            </a:pPr>
          </a:p>
          <a:p>
            <a:pPr algn="just" marL="510423" indent="-255212" lvl="1">
              <a:lnSpc>
                <a:spcPts val="3309"/>
              </a:lnSpc>
              <a:buFont typeface="Arial"/>
              <a:buChar char="•"/>
            </a:pPr>
            <a:r>
              <a:rPr lang="en-US" b="true" sz="2364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불법 주정차는 차주에게는 과태료</a:t>
            </a:r>
          </a:p>
          <a:p>
            <a:pPr algn="just">
              <a:lnSpc>
                <a:spcPts val="3309"/>
              </a:lnSpc>
            </a:pPr>
          </a:p>
          <a:p>
            <a:pPr algn="just" marL="510423" indent="-255212" lvl="1">
              <a:lnSpc>
                <a:spcPts val="3309"/>
              </a:lnSpc>
              <a:buFont typeface="Arial"/>
              <a:buChar char="•"/>
            </a:pPr>
            <a:r>
              <a:rPr lang="en-US" b="true" sz="2364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다른 차량운전자, 보행자에게 불편함</a:t>
            </a:r>
          </a:p>
          <a:p>
            <a:pPr algn="just">
              <a:lnSpc>
                <a:spcPts val="3309"/>
              </a:lnSpc>
            </a:pPr>
          </a:p>
          <a:p>
            <a:pPr algn="just" marL="510423" indent="-255212" lvl="1">
              <a:lnSpc>
                <a:spcPts val="3309"/>
              </a:lnSpc>
              <a:buFont typeface="Arial"/>
              <a:buChar char="•"/>
            </a:pPr>
            <a:r>
              <a:rPr lang="en-US" b="true" sz="2364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특정 장소는 안전에 피해를 주는 사고가 일어날 상황을 만듬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87017" y="9713389"/>
            <a:ext cx="577466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 spc="3" u="sng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출처 : 뉴스 제주(https://www.newsjeju.net/news/articleView.html?idxno=410241)</a:t>
            </a:r>
          </a:p>
          <a:p>
            <a:pPr algn="ctr">
              <a:lnSpc>
                <a:spcPts val="1439"/>
              </a:lnSpc>
              <a:spcBef>
                <a:spcPct val="0"/>
              </a:spcBef>
            </a:pP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004925" y="1037387"/>
            <a:ext cx="315783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091888" y="2021580"/>
            <a:ext cx="15486652" cy="744662"/>
            <a:chOff x="0" y="0"/>
            <a:chExt cx="20648870" cy="99288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관련 기사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" y="7926360"/>
            <a:ext cx="2054133" cy="2360638"/>
          </a:xfrm>
          <a:custGeom>
            <a:avLst/>
            <a:gdLst/>
            <a:ahLst/>
            <a:cxnLst/>
            <a:rect r="r" b="b" t="t" l="l"/>
            <a:pathLst>
              <a:path h="2360638" w="2054133">
                <a:moveTo>
                  <a:pt x="0" y="0"/>
                </a:moveTo>
                <a:lnTo>
                  <a:pt x="2054133" y="0"/>
                </a:lnTo>
                <a:lnTo>
                  <a:pt x="2054133" y="2360638"/>
                </a:lnTo>
                <a:lnTo>
                  <a:pt x="0" y="2360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10" r="-107309" b="-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511" y="4305674"/>
            <a:ext cx="8046000" cy="2622600"/>
            <a:chOff x="0" y="0"/>
            <a:chExt cx="10728000" cy="349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27944" cy="3496818"/>
            </a:xfrm>
            <a:custGeom>
              <a:avLst/>
              <a:gdLst/>
              <a:ahLst/>
              <a:cxnLst/>
              <a:rect r="r" b="b" t="t" l="l"/>
              <a:pathLst>
                <a:path h="3496818" w="10727944">
                  <a:moveTo>
                    <a:pt x="0" y="241173"/>
                  </a:moveTo>
                  <a:cubicBezTo>
                    <a:pt x="0" y="107950"/>
                    <a:pt x="107950" y="0"/>
                    <a:pt x="241173" y="0"/>
                  </a:cubicBezTo>
                  <a:lnTo>
                    <a:pt x="10486771" y="0"/>
                  </a:lnTo>
                  <a:cubicBezTo>
                    <a:pt x="10619994" y="0"/>
                    <a:pt x="10727944" y="107950"/>
                    <a:pt x="10727944" y="241173"/>
                  </a:cubicBezTo>
                  <a:lnTo>
                    <a:pt x="10727944" y="3255645"/>
                  </a:lnTo>
                  <a:cubicBezTo>
                    <a:pt x="10727944" y="3388868"/>
                    <a:pt x="10619994" y="3496818"/>
                    <a:pt x="10486771" y="3496818"/>
                  </a:cubicBezTo>
                  <a:lnTo>
                    <a:pt x="241173" y="3496818"/>
                  </a:lnTo>
                  <a:cubicBezTo>
                    <a:pt x="107950" y="3496818"/>
                    <a:pt x="0" y="3388868"/>
                    <a:pt x="0" y="3255645"/>
                  </a:cubicBezTo>
                  <a:close/>
                </a:path>
              </a:pathLst>
            </a:custGeom>
            <a:solidFill>
              <a:srgbClr val="FFFFFF">
                <a:alpha val="7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4038086" y="581399"/>
            <a:ext cx="140850" cy="6660000"/>
            <a:chOff x="0" y="0"/>
            <a:chExt cx="187800" cy="888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833" cy="8879967"/>
            </a:xfrm>
            <a:custGeom>
              <a:avLst/>
              <a:gdLst/>
              <a:ahLst/>
              <a:cxnLst/>
              <a:rect r="r" b="b" t="t" l="l"/>
              <a:pathLst>
                <a:path h="8879967" w="187833">
                  <a:moveTo>
                    <a:pt x="0" y="0"/>
                  </a:moveTo>
                  <a:lnTo>
                    <a:pt x="187833" y="0"/>
                  </a:lnTo>
                  <a:lnTo>
                    <a:pt x="187833" y="8879967"/>
                  </a:lnTo>
                  <a:lnTo>
                    <a:pt x="0" y="8879967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19326" y="3934198"/>
            <a:ext cx="7578000" cy="1224341"/>
            <a:chOff x="0" y="0"/>
            <a:chExt cx="10104000" cy="16324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4000" cy="1632455"/>
            </a:xfrm>
            <a:custGeom>
              <a:avLst/>
              <a:gdLst/>
              <a:ahLst/>
              <a:cxnLst/>
              <a:rect r="r" b="b" t="t" l="l"/>
              <a:pathLst>
                <a:path h="1632455" w="10104000">
                  <a:moveTo>
                    <a:pt x="0" y="0"/>
                  </a:moveTo>
                  <a:lnTo>
                    <a:pt x="10104000" y="0"/>
                  </a:lnTo>
                  <a:lnTo>
                    <a:pt x="10104000" y="1632455"/>
                  </a:lnTo>
                  <a:lnTo>
                    <a:pt x="0" y="163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104000" cy="16800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887"/>
                </a:lnSpc>
              </a:pPr>
              <a:r>
                <a:rPr lang="en-US" sz="2700" spc="10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사전 기획의 관점에서 </a:t>
              </a:r>
            </a:p>
            <a:p>
              <a:pPr algn="ctr">
                <a:lnSpc>
                  <a:spcPts val="3887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결과물에 대한 완성도 평가</a:t>
              </a:r>
              <a:r>
                <a:rPr lang="en-US" sz="2700" spc="10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(10점 만점)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800002">
            <a:off x="567220" y="6490748"/>
            <a:ext cx="207620" cy="207620"/>
          </a:xfrm>
          <a:custGeom>
            <a:avLst/>
            <a:gdLst/>
            <a:ahLst/>
            <a:cxnLst/>
            <a:rect r="r" b="b" t="t" l="l"/>
            <a:pathLst>
              <a:path h="207620" w="207620">
                <a:moveTo>
                  <a:pt x="0" y="0"/>
                </a:moveTo>
                <a:lnTo>
                  <a:pt x="207620" y="0"/>
                </a:lnTo>
                <a:lnTo>
                  <a:pt x="207620" y="207619"/>
                </a:lnTo>
                <a:lnTo>
                  <a:pt x="0" y="207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46978" y="2017179"/>
            <a:ext cx="15486652" cy="744662"/>
            <a:chOff x="0" y="0"/>
            <a:chExt cx="20648870" cy="9928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임의 수정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자체평가 의견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6">
              <a:alphaModFix amt="27000"/>
            </a:blip>
            <a:stretch>
              <a:fillRect l="0" t="0" r="0" b="-27283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514162" y="5235974"/>
            <a:ext cx="15553261" cy="338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1"/>
              </a:lnSpc>
            </a:pPr>
            <a:r>
              <a:rPr lang="en-US" sz="19715">
                <a:solidFill>
                  <a:srgbClr val="0063B5"/>
                </a:solidFill>
                <a:latin typeface="Mandali"/>
                <a:ea typeface="Mandali"/>
                <a:cs typeface="Mandali"/>
                <a:sym typeface="Mandali"/>
              </a:rPr>
              <a:t>10/10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4219" y="3606800"/>
            <a:ext cx="8284210" cy="565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7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</a:p>
          <a:p>
            <a:pPr algn="just">
              <a:lnSpc>
                <a:spcPts val="3499"/>
              </a:lnSpc>
            </a:pP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목표 시나리오 구현 성공 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통신을 통한 통합 멀티 로봇 ROKEY 부트캠프 최초 구현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좌표오차 ±10cm 구현 성공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불법주정차</a:t>
            </a:r>
            <a:r>
              <a:rPr lang="en-US" b="true" sz="25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탐지율 80% 달성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총 주행시간 3분이내 구현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로봇자체기능을 확장하여 견인 시스템 추가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fps 조절과 데이터 전처리 과정을 거쳐 실시간성 개선</a:t>
            </a:r>
          </a:p>
          <a:p>
            <a:pPr algn="just" marL="561339" indent="-280669" lvl="1">
              <a:lnSpc>
                <a:spcPts val="428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파라미터 조정을 통한 로봇의 속도/회전속도 조절</a:t>
            </a:r>
          </a:p>
          <a:p>
            <a:pPr algn="just">
              <a:lnSpc>
                <a:spcPts val="349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3856" y="2021580"/>
            <a:ext cx="15486652" cy="744662"/>
            <a:chOff x="0" y="0"/>
            <a:chExt cx="20648870" cy="9928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700" spc="10" strike="noStrike" u="none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잘한</a:t>
              </a:r>
              <a:r>
                <a:rPr lang="en-US" sz="2700" spc="10" strike="noStrike" u="none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부</a:t>
              </a:r>
              <a:r>
                <a:rPr lang="en-US" sz="2700" spc="10" strike="noStrike" u="none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분 및</a:t>
              </a:r>
              <a:r>
                <a:rPr lang="en-US" sz="2700" spc="10" strike="noStrike" u="none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</a:t>
              </a:r>
              <a:r>
                <a:rPr lang="en-US" sz="2700" spc="10" strike="noStrike" u="none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아쉬운</a:t>
              </a:r>
              <a:r>
                <a:rPr lang="en-US" sz="2700" spc="10" strike="noStrike" u="none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점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자체평가 의견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sp>
        <p:nvSpPr>
          <p:cNvPr name="AutoShape 19" id="19"/>
          <p:cNvSpPr/>
          <p:nvPr/>
        </p:nvSpPr>
        <p:spPr>
          <a:xfrm flipH="true">
            <a:off x="9535342" y="4325365"/>
            <a:ext cx="0" cy="5293025"/>
          </a:xfrm>
          <a:prstGeom prst="line">
            <a:avLst/>
          </a:prstGeom>
          <a:ln cap="flat" w="38100">
            <a:solidFill>
              <a:srgbClr val="0063B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0238545" y="4905756"/>
            <a:ext cx="7467503" cy="306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4"/>
              </a:lnSpc>
            </a:pPr>
          </a:p>
          <a:p>
            <a:pPr algn="l">
              <a:lnSpc>
                <a:spcPts val="4221"/>
              </a:lnSpc>
            </a:pPr>
          </a:p>
          <a:p>
            <a:pPr algn="l" marL="595740" indent="-297870" lvl="1">
              <a:lnSpc>
                <a:spcPts val="4221"/>
              </a:lnSpc>
              <a:buFont typeface="Arial"/>
              <a:buChar char="•"/>
            </a:pPr>
            <a:r>
              <a:rPr lang="en-US" b="true" sz="2759" spc="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터틀봇과</a:t>
            </a:r>
            <a:r>
              <a:rPr lang="en-US" b="true" sz="2759" spc="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터미널간의 통신 오류</a:t>
            </a:r>
          </a:p>
          <a:p>
            <a:pPr algn="l" marL="595740" indent="-297870" lvl="1">
              <a:lnSpc>
                <a:spcPts val="4221"/>
              </a:lnSpc>
              <a:buFont typeface="Arial"/>
              <a:buChar char="•"/>
            </a:pPr>
            <a:r>
              <a:rPr lang="en-US" b="true" sz="2759" spc="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터틀봇</a:t>
            </a:r>
            <a:r>
              <a:rPr lang="en-US" b="true" sz="2759" spc="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자체 기능의 부족함</a:t>
            </a:r>
          </a:p>
          <a:p>
            <a:pPr algn="l" marL="595740" indent="-297870" lvl="1">
              <a:lnSpc>
                <a:spcPts val="4221"/>
              </a:lnSpc>
              <a:buFont typeface="Arial"/>
              <a:buChar char="•"/>
            </a:pPr>
            <a:r>
              <a:rPr lang="en-US" b="true" sz="2759" spc="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실제 </a:t>
            </a:r>
            <a:r>
              <a:rPr lang="en-US" b="true" sz="2759" spc="8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제주도 도로의 환경 데이터 적용의 어려움</a:t>
            </a:r>
          </a:p>
          <a:p>
            <a:pPr algn="ctr">
              <a:lnSpc>
                <a:spcPts val="3714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59038" y="4898756"/>
            <a:ext cx="126161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9">
                <a:solidFill>
                  <a:srgbClr val="FFFFFF"/>
                </a:solidFill>
                <a:latin typeface="Mandali"/>
                <a:ea typeface="Mandali"/>
                <a:cs typeface="Mandali"/>
                <a:sym typeface="Mandali"/>
              </a:rPr>
              <a:t>아쉬운 점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848380" y="3663950"/>
            <a:ext cx="2247832" cy="518062"/>
            <a:chOff x="0" y="0"/>
            <a:chExt cx="2997109" cy="69074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942460" cy="690749"/>
              <a:chOff x="0" y="0"/>
              <a:chExt cx="581227" cy="136444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581227" cy="136444"/>
              </a:xfrm>
              <a:custGeom>
                <a:avLst/>
                <a:gdLst/>
                <a:ahLst/>
                <a:cxnLst/>
                <a:rect r="r" b="b" t="t" l="l"/>
                <a:pathLst>
                  <a:path h="136444" w="581227">
                    <a:moveTo>
                      <a:pt x="68222" y="0"/>
                    </a:moveTo>
                    <a:lnTo>
                      <a:pt x="513004" y="0"/>
                    </a:lnTo>
                    <a:cubicBezTo>
                      <a:pt x="550683" y="0"/>
                      <a:pt x="581227" y="30544"/>
                      <a:pt x="581227" y="68222"/>
                    </a:cubicBezTo>
                    <a:lnTo>
                      <a:pt x="581227" y="68222"/>
                    </a:lnTo>
                    <a:cubicBezTo>
                      <a:pt x="581227" y="86316"/>
                      <a:pt x="574039" y="103668"/>
                      <a:pt x="561245" y="116463"/>
                    </a:cubicBezTo>
                    <a:cubicBezTo>
                      <a:pt x="548451" y="129257"/>
                      <a:pt x="531098" y="136444"/>
                      <a:pt x="513004" y="136444"/>
                    </a:cubicBezTo>
                    <a:lnTo>
                      <a:pt x="68222" y="136444"/>
                    </a:lnTo>
                    <a:cubicBezTo>
                      <a:pt x="30544" y="136444"/>
                      <a:pt x="0" y="105900"/>
                      <a:pt x="0" y="68222"/>
                    </a:cubicBezTo>
                    <a:lnTo>
                      <a:pt x="0" y="68222"/>
                    </a:lnTo>
                    <a:cubicBezTo>
                      <a:pt x="0" y="30544"/>
                      <a:pt x="30544" y="0"/>
                      <a:pt x="68222" y="0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0"/>
                <a:ext cx="581227" cy="136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54649" y="78675"/>
              <a:ext cx="2942460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500" spc="9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아쉬운 점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364056" y="3606644"/>
            <a:ext cx="2206845" cy="518062"/>
            <a:chOff x="0" y="0"/>
            <a:chExt cx="2942460" cy="69074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964341" y="100900"/>
              <a:ext cx="1682155" cy="485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499" spc="9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아쉬운 점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0"/>
              <a:ext cx="2942460" cy="690749"/>
              <a:chOff x="0" y="0"/>
              <a:chExt cx="581227" cy="13644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81227" cy="136444"/>
              </a:xfrm>
              <a:custGeom>
                <a:avLst/>
                <a:gdLst/>
                <a:ahLst/>
                <a:cxnLst/>
                <a:rect r="r" b="b" t="t" l="l"/>
                <a:pathLst>
                  <a:path h="136444" w="581227">
                    <a:moveTo>
                      <a:pt x="68222" y="0"/>
                    </a:moveTo>
                    <a:lnTo>
                      <a:pt x="513004" y="0"/>
                    </a:lnTo>
                    <a:cubicBezTo>
                      <a:pt x="550683" y="0"/>
                      <a:pt x="581227" y="30544"/>
                      <a:pt x="581227" y="68222"/>
                    </a:cubicBezTo>
                    <a:lnTo>
                      <a:pt x="581227" y="68222"/>
                    </a:lnTo>
                    <a:cubicBezTo>
                      <a:pt x="581227" y="86316"/>
                      <a:pt x="574039" y="103668"/>
                      <a:pt x="561245" y="116463"/>
                    </a:cubicBezTo>
                    <a:cubicBezTo>
                      <a:pt x="548451" y="129257"/>
                      <a:pt x="531098" y="136444"/>
                      <a:pt x="513004" y="136444"/>
                    </a:cubicBezTo>
                    <a:lnTo>
                      <a:pt x="68222" y="136444"/>
                    </a:lnTo>
                    <a:cubicBezTo>
                      <a:pt x="30544" y="136444"/>
                      <a:pt x="0" y="105900"/>
                      <a:pt x="0" y="68222"/>
                    </a:cubicBezTo>
                    <a:lnTo>
                      <a:pt x="0" y="68222"/>
                    </a:lnTo>
                    <a:cubicBezTo>
                      <a:pt x="0" y="30544"/>
                      <a:pt x="30544" y="0"/>
                      <a:pt x="68222" y="0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0"/>
                <a:ext cx="581227" cy="1364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91375"/>
              <a:ext cx="2942460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500" spc="9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잘한 부분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" y="7926360"/>
            <a:ext cx="2054133" cy="2360638"/>
          </a:xfrm>
          <a:custGeom>
            <a:avLst/>
            <a:gdLst/>
            <a:ahLst/>
            <a:cxnLst/>
            <a:rect r="r" b="b" t="t" l="l"/>
            <a:pathLst>
              <a:path h="2360638" w="2054133">
                <a:moveTo>
                  <a:pt x="0" y="0"/>
                </a:moveTo>
                <a:lnTo>
                  <a:pt x="2054133" y="0"/>
                </a:lnTo>
                <a:lnTo>
                  <a:pt x="2054133" y="2360638"/>
                </a:lnTo>
                <a:lnTo>
                  <a:pt x="0" y="2360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10" r="-107309" b="-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2" y="3971957"/>
            <a:ext cx="8046000" cy="2622600"/>
            <a:chOff x="0" y="0"/>
            <a:chExt cx="10728000" cy="349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27944" cy="3496818"/>
            </a:xfrm>
            <a:custGeom>
              <a:avLst/>
              <a:gdLst/>
              <a:ahLst/>
              <a:cxnLst/>
              <a:rect r="r" b="b" t="t" l="l"/>
              <a:pathLst>
                <a:path h="3496818" w="10727944">
                  <a:moveTo>
                    <a:pt x="0" y="241173"/>
                  </a:moveTo>
                  <a:cubicBezTo>
                    <a:pt x="0" y="107950"/>
                    <a:pt x="107950" y="0"/>
                    <a:pt x="241173" y="0"/>
                  </a:cubicBezTo>
                  <a:lnTo>
                    <a:pt x="10486771" y="0"/>
                  </a:lnTo>
                  <a:cubicBezTo>
                    <a:pt x="10619994" y="0"/>
                    <a:pt x="10727944" y="107950"/>
                    <a:pt x="10727944" y="241173"/>
                  </a:cubicBezTo>
                  <a:lnTo>
                    <a:pt x="10727944" y="3255645"/>
                  </a:lnTo>
                  <a:cubicBezTo>
                    <a:pt x="10727944" y="3388868"/>
                    <a:pt x="10619994" y="3496818"/>
                    <a:pt x="10486771" y="3496818"/>
                  </a:cubicBezTo>
                  <a:lnTo>
                    <a:pt x="241173" y="3496818"/>
                  </a:lnTo>
                  <a:cubicBezTo>
                    <a:pt x="107950" y="3496818"/>
                    <a:pt x="0" y="3388868"/>
                    <a:pt x="0" y="3255645"/>
                  </a:cubicBezTo>
                  <a:close/>
                </a:path>
              </a:pathLst>
            </a:custGeom>
            <a:solidFill>
              <a:srgbClr val="FFFFFF">
                <a:alpha val="7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71030" y="5775854"/>
            <a:ext cx="4694076" cy="1053000"/>
            <a:chOff x="0" y="0"/>
            <a:chExt cx="6258769" cy="1404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58768" cy="1404000"/>
            </a:xfrm>
            <a:custGeom>
              <a:avLst/>
              <a:gdLst/>
              <a:ahLst/>
              <a:cxnLst/>
              <a:rect r="r" b="b" t="t" l="l"/>
              <a:pathLst>
                <a:path h="1404000" w="6258768">
                  <a:moveTo>
                    <a:pt x="0" y="0"/>
                  </a:moveTo>
                  <a:lnTo>
                    <a:pt x="6258768" y="0"/>
                  </a:lnTo>
                  <a:lnTo>
                    <a:pt x="6258768" y="1404000"/>
                  </a:lnTo>
                  <a:lnTo>
                    <a:pt x="0" y="1404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258769" cy="1451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887"/>
                </a:lnSpc>
              </a:pPr>
              <a:r>
                <a:rPr lang="en-US" sz="2700" spc="10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프로젝트</a:t>
              </a:r>
              <a:r>
                <a:rPr lang="en-US" sz="2700" spc="10">
                  <a:solidFill>
                    <a:srgbClr val="FAB536"/>
                  </a:solidFill>
                  <a:latin typeface="Mandali"/>
                  <a:ea typeface="Mandali"/>
                  <a:cs typeface="Mandali"/>
                  <a:sym typeface="Mandali"/>
                </a:rPr>
                <a:t> 결과 </a:t>
              </a:r>
              <a:r>
                <a:rPr lang="en-US" sz="2700" spc="10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및</a:t>
              </a:r>
              <a:r>
                <a:rPr lang="en-US" sz="2700" spc="10">
                  <a:solidFill>
                    <a:srgbClr val="FAB536"/>
                  </a:solidFill>
                  <a:latin typeface="Mandali"/>
                  <a:ea typeface="Mandali"/>
                  <a:cs typeface="Mandali"/>
                  <a:sym typeface="Mandali"/>
                </a:rPr>
                <a:t> 성과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1800002">
            <a:off x="567220" y="6490748"/>
            <a:ext cx="207620" cy="207620"/>
          </a:xfrm>
          <a:custGeom>
            <a:avLst/>
            <a:gdLst/>
            <a:ahLst/>
            <a:cxnLst/>
            <a:rect r="r" b="b" t="t" l="l"/>
            <a:pathLst>
              <a:path h="207620" w="207620">
                <a:moveTo>
                  <a:pt x="0" y="0"/>
                </a:moveTo>
                <a:lnTo>
                  <a:pt x="207620" y="0"/>
                </a:lnTo>
                <a:lnTo>
                  <a:pt x="207620" y="207619"/>
                </a:lnTo>
                <a:lnTo>
                  <a:pt x="0" y="207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16378" y="3446227"/>
            <a:ext cx="10983756" cy="701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 spc="8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프로젝트 환경에 맞는 자율주행 로봇</a:t>
            </a:r>
            <a:r>
              <a:rPr lang="en-US" sz="2700" spc="8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 시스템 설계를 통한 로봇 제어 알고리즘 이해도 향상 (자율주행 → 자동화 로 바꿀까 고민중)</a:t>
            </a:r>
          </a:p>
          <a:p>
            <a:pPr algn="l">
              <a:lnSpc>
                <a:spcPts val="4347"/>
              </a:lnSpc>
            </a:pPr>
          </a:p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 spc="8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주어진 시나리오에 맞춘 자율주행 로봇 구현을 통한 문제해결력 및 기술 적용 능력 강화</a:t>
            </a:r>
          </a:p>
          <a:p>
            <a:pPr algn="l">
              <a:lnSpc>
                <a:spcPts val="4347"/>
              </a:lnSpc>
            </a:pPr>
          </a:p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 spc="10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현실에서 발생한 문제를 직접 인식하고, 해결 방안을 모색 · 적용하는 과정을 통한 문제 해결 능력 및 실무 대응 역량 향상</a:t>
            </a:r>
          </a:p>
          <a:p>
            <a:pPr algn="l">
              <a:lnSpc>
                <a:spcPts val="4347"/>
              </a:lnSpc>
            </a:pPr>
          </a:p>
          <a:p>
            <a:pPr algn="l" marL="582930" indent="-291465" lvl="1">
              <a:lnSpc>
                <a:spcPts val="4347"/>
              </a:lnSpc>
              <a:buFont typeface="Arial"/>
              <a:buChar char="•"/>
            </a:pPr>
            <a:r>
              <a:rPr lang="en-US" sz="2700" spc="8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의사소통과 협업을 바탕으로 한 공동 문제 해결 과정을 통한 팀워크 및 협동 능력 향상</a:t>
            </a:r>
          </a:p>
          <a:p>
            <a:pPr algn="l">
              <a:lnSpc>
                <a:spcPts val="4347"/>
              </a:lnSpc>
            </a:pPr>
          </a:p>
          <a:p>
            <a:pPr algn="l">
              <a:lnSpc>
                <a:spcPts val="4347"/>
              </a:lnSpc>
            </a:pPr>
          </a:p>
        </p:txBody>
      </p:sp>
      <p:sp>
        <p:nvSpPr>
          <p:cNvPr name="AutoShape 11" id="11"/>
          <p:cNvSpPr/>
          <p:nvPr/>
        </p:nvSpPr>
        <p:spPr>
          <a:xfrm>
            <a:off x="5816378" y="3541477"/>
            <a:ext cx="0" cy="5856308"/>
          </a:xfrm>
          <a:prstGeom prst="line">
            <a:avLst/>
          </a:prstGeom>
          <a:ln cap="flat" w="38100">
            <a:solidFill>
              <a:srgbClr val="0070C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46978" y="2021580"/>
            <a:ext cx="15486652" cy="744662"/>
            <a:chOff x="0" y="0"/>
            <a:chExt cx="20648870" cy="9928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결과 및 성과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자체평가 의견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6">
              <a:alphaModFix amt="27000"/>
            </a:blip>
            <a:stretch>
              <a:fillRect l="0" t="0" r="0" b="-27283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9908" y="0"/>
            <a:ext cx="19710766" cy="10287000"/>
          </a:xfrm>
          <a:custGeom>
            <a:avLst/>
            <a:gdLst/>
            <a:ahLst/>
            <a:cxnLst/>
            <a:rect r="r" b="b" t="t" l="l"/>
            <a:pathLst>
              <a:path h="10287000" w="19710766">
                <a:moveTo>
                  <a:pt x="0" y="0"/>
                </a:moveTo>
                <a:lnTo>
                  <a:pt x="19710765" y="0"/>
                </a:lnTo>
                <a:lnTo>
                  <a:pt x="197107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713" r="0" b="-838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141" y="8856383"/>
            <a:ext cx="7851950" cy="101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1"/>
              </a:lnSpc>
            </a:pPr>
            <a:r>
              <a:rPr lang="en-US" sz="587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소스 코드 git 링크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" y="7926360"/>
            <a:ext cx="2054133" cy="2360638"/>
          </a:xfrm>
          <a:custGeom>
            <a:avLst/>
            <a:gdLst/>
            <a:ahLst/>
            <a:cxnLst/>
            <a:rect r="r" b="b" t="t" l="l"/>
            <a:pathLst>
              <a:path h="2360638" w="2054133">
                <a:moveTo>
                  <a:pt x="0" y="0"/>
                </a:moveTo>
                <a:lnTo>
                  <a:pt x="2054133" y="0"/>
                </a:lnTo>
                <a:lnTo>
                  <a:pt x="2054133" y="2360638"/>
                </a:lnTo>
                <a:lnTo>
                  <a:pt x="0" y="2360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10" r="-107309" b="-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5326" y="4277098"/>
            <a:ext cx="8046000" cy="2622600"/>
            <a:chOff x="0" y="0"/>
            <a:chExt cx="10728000" cy="3496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27944" cy="3496818"/>
            </a:xfrm>
            <a:custGeom>
              <a:avLst/>
              <a:gdLst/>
              <a:ahLst/>
              <a:cxnLst/>
              <a:rect r="r" b="b" t="t" l="l"/>
              <a:pathLst>
                <a:path h="3496818" w="10727944">
                  <a:moveTo>
                    <a:pt x="0" y="241173"/>
                  </a:moveTo>
                  <a:cubicBezTo>
                    <a:pt x="0" y="107950"/>
                    <a:pt x="107950" y="0"/>
                    <a:pt x="241173" y="0"/>
                  </a:cubicBezTo>
                  <a:lnTo>
                    <a:pt x="10486771" y="0"/>
                  </a:lnTo>
                  <a:cubicBezTo>
                    <a:pt x="10619994" y="0"/>
                    <a:pt x="10727944" y="107950"/>
                    <a:pt x="10727944" y="241173"/>
                  </a:cubicBezTo>
                  <a:lnTo>
                    <a:pt x="10727944" y="3255645"/>
                  </a:lnTo>
                  <a:cubicBezTo>
                    <a:pt x="10727944" y="3388868"/>
                    <a:pt x="10619994" y="3496818"/>
                    <a:pt x="10486771" y="3496818"/>
                  </a:cubicBezTo>
                  <a:lnTo>
                    <a:pt x="241173" y="3496818"/>
                  </a:lnTo>
                  <a:cubicBezTo>
                    <a:pt x="107950" y="3496818"/>
                    <a:pt x="0" y="3388868"/>
                    <a:pt x="0" y="3255645"/>
                  </a:cubicBezTo>
                  <a:close/>
                </a:path>
              </a:pathLst>
            </a:custGeom>
            <a:solidFill>
              <a:srgbClr val="FFFFFF">
                <a:alpha val="7137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4038086" y="581399"/>
            <a:ext cx="140850" cy="6660000"/>
            <a:chOff x="0" y="0"/>
            <a:chExt cx="187800" cy="888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833" cy="8879967"/>
            </a:xfrm>
            <a:custGeom>
              <a:avLst/>
              <a:gdLst/>
              <a:ahLst/>
              <a:cxnLst/>
              <a:rect r="r" b="b" t="t" l="l"/>
              <a:pathLst>
                <a:path h="8879967" w="187833">
                  <a:moveTo>
                    <a:pt x="0" y="0"/>
                  </a:moveTo>
                  <a:lnTo>
                    <a:pt x="187833" y="0"/>
                  </a:lnTo>
                  <a:lnTo>
                    <a:pt x="187833" y="8879967"/>
                  </a:lnTo>
                  <a:lnTo>
                    <a:pt x="0" y="8879967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1800002">
            <a:off x="567220" y="6490748"/>
            <a:ext cx="207620" cy="207620"/>
          </a:xfrm>
          <a:custGeom>
            <a:avLst/>
            <a:gdLst/>
            <a:ahLst/>
            <a:cxnLst/>
            <a:rect r="r" b="b" t="t" l="l"/>
            <a:pathLst>
              <a:path h="207620" w="207620">
                <a:moveTo>
                  <a:pt x="0" y="0"/>
                </a:moveTo>
                <a:lnTo>
                  <a:pt x="207620" y="0"/>
                </a:lnTo>
                <a:lnTo>
                  <a:pt x="207620" y="207619"/>
                </a:lnTo>
                <a:lnTo>
                  <a:pt x="0" y="207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소스코드 git 링크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6">
              <a:alphaModFix amt="27000"/>
            </a:blip>
            <a:stretch>
              <a:fillRect l="0" t="0" r="0" b="-27283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4153" y="499865"/>
            <a:ext cx="1900019" cy="1246496"/>
            <a:chOff x="0" y="0"/>
            <a:chExt cx="2533358" cy="16619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33358" cy="1661994"/>
            </a:xfrm>
            <a:custGeom>
              <a:avLst/>
              <a:gdLst/>
              <a:ahLst/>
              <a:cxnLst/>
              <a:rect r="r" b="b" t="t" l="l"/>
              <a:pathLst>
                <a:path h="1661994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61925"/>
              <a:ext cx="2533358" cy="1823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-6939650">
            <a:off x="2571" y="8295849"/>
            <a:ext cx="2178633" cy="1376046"/>
          </a:xfrm>
          <a:custGeom>
            <a:avLst/>
            <a:gdLst/>
            <a:ahLst/>
            <a:cxnLst/>
            <a:rect r="r" b="b" t="t" l="l"/>
            <a:pathLst>
              <a:path h="1376046" w="2178633">
                <a:moveTo>
                  <a:pt x="0" y="0"/>
                </a:moveTo>
                <a:lnTo>
                  <a:pt x="2178633" y="0"/>
                </a:lnTo>
                <a:lnTo>
                  <a:pt x="2178633" y="1376046"/>
                </a:lnTo>
                <a:lnTo>
                  <a:pt x="0" y="1376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784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327648">
            <a:off x="580493" y="8165014"/>
            <a:ext cx="280356" cy="311507"/>
          </a:xfrm>
          <a:custGeom>
            <a:avLst/>
            <a:gdLst/>
            <a:ahLst/>
            <a:cxnLst/>
            <a:rect r="r" b="b" t="t" l="l"/>
            <a:pathLst>
              <a:path h="311507" w="280356">
                <a:moveTo>
                  <a:pt x="0" y="0"/>
                </a:moveTo>
                <a:lnTo>
                  <a:pt x="280356" y="0"/>
                </a:lnTo>
                <a:lnTo>
                  <a:pt x="280356" y="311507"/>
                </a:lnTo>
                <a:lnTo>
                  <a:pt x="0" y="311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4892836"/>
            <a:ext cx="4372390" cy="4271637"/>
          </a:xfrm>
          <a:custGeom>
            <a:avLst/>
            <a:gdLst/>
            <a:ahLst/>
            <a:cxnLst/>
            <a:rect r="r" b="b" t="t" l="l"/>
            <a:pathLst>
              <a:path h="4271637" w="4372390">
                <a:moveTo>
                  <a:pt x="0" y="0"/>
                </a:moveTo>
                <a:lnTo>
                  <a:pt x="4372390" y="0"/>
                </a:lnTo>
                <a:lnTo>
                  <a:pt x="4372390" y="4271637"/>
                </a:lnTo>
                <a:lnTo>
                  <a:pt x="0" y="4271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190" t="0" r="0" b="-3268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525" y="8902005"/>
            <a:ext cx="18288000" cy="1384995"/>
          </a:xfrm>
          <a:custGeom>
            <a:avLst/>
            <a:gdLst/>
            <a:ahLst/>
            <a:cxnLst/>
            <a:rect r="r" b="b" t="t" l="l"/>
            <a:pathLst>
              <a:path h="1384995" w="18288000">
                <a:moveTo>
                  <a:pt x="0" y="0"/>
                </a:moveTo>
                <a:lnTo>
                  <a:pt x="18288000" y="0"/>
                </a:lnTo>
                <a:lnTo>
                  <a:pt x="18288000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63997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87017" y="3851162"/>
            <a:ext cx="3183461" cy="5414553"/>
          </a:xfrm>
          <a:custGeom>
            <a:avLst/>
            <a:gdLst/>
            <a:ahLst/>
            <a:cxnLst/>
            <a:rect r="r" b="b" t="t" l="l"/>
            <a:pathLst>
              <a:path h="5414553" w="3183461">
                <a:moveTo>
                  <a:pt x="0" y="0"/>
                </a:moveTo>
                <a:lnTo>
                  <a:pt x="3183461" y="0"/>
                </a:lnTo>
                <a:lnTo>
                  <a:pt x="3183461" y="5414552"/>
                </a:lnTo>
                <a:lnTo>
                  <a:pt x="0" y="5414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00565" y="4590063"/>
            <a:ext cx="2556362" cy="1470883"/>
            <a:chOff x="0" y="0"/>
            <a:chExt cx="3408482" cy="19611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08482" cy="1961178"/>
            </a:xfrm>
            <a:custGeom>
              <a:avLst/>
              <a:gdLst/>
              <a:ahLst/>
              <a:cxnLst/>
              <a:rect r="r" b="b" t="t" l="l"/>
              <a:pathLst>
                <a:path h="1961178" w="3408482">
                  <a:moveTo>
                    <a:pt x="0" y="0"/>
                  </a:moveTo>
                  <a:lnTo>
                    <a:pt x="3408482" y="0"/>
                  </a:lnTo>
                  <a:lnTo>
                    <a:pt x="3408482" y="1961178"/>
                  </a:lnTo>
                  <a:lnTo>
                    <a:pt x="0" y="1961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3408482" cy="1980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4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주제 및 선정 배경, </a:t>
              </a:r>
            </a:p>
            <a:p>
              <a:pPr algn="ctr">
                <a:lnSpc>
                  <a:spcPts val="3564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기획의도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28303" y="3555755"/>
            <a:ext cx="621167" cy="536693"/>
            <a:chOff x="0" y="0"/>
            <a:chExt cx="828222" cy="7155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816610" cy="703961"/>
            </a:xfrm>
            <a:custGeom>
              <a:avLst/>
              <a:gdLst/>
              <a:ahLst/>
              <a:cxnLst/>
              <a:rect r="r" b="b" t="t" l="l"/>
              <a:pathLst>
                <a:path h="703961" w="816610">
                  <a:moveTo>
                    <a:pt x="0" y="351917"/>
                  </a:moveTo>
                  <a:lnTo>
                    <a:pt x="176403" y="0"/>
                  </a:lnTo>
                  <a:lnTo>
                    <a:pt x="640207" y="0"/>
                  </a:lnTo>
                  <a:lnTo>
                    <a:pt x="816610" y="351917"/>
                  </a:lnTo>
                  <a:lnTo>
                    <a:pt x="640207" y="703961"/>
                  </a:lnTo>
                  <a:lnTo>
                    <a:pt x="176403" y="703961"/>
                  </a:lnTo>
                  <a:close/>
                </a:path>
              </a:pathLst>
            </a:custGeom>
            <a:solidFill>
              <a:srgbClr val="3378C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381" y="0"/>
              <a:ext cx="842772" cy="729361"/>
            </a:xfrm>
            <a:custGeom>
              <a:avLst/>
              <a:gdLst/>
              <a:ahLst/>
              <a:cxnLst/>
              <a:rect r="r" b="b" t="t" l="l"/>
              <a:pathLst>
                <a:path h="729361" w="842772">
                  <a:moveTo>
                    <a:pt x="1778" y="359029"/>
                  </a:moveTo>
                  <a:lnTo>
                    <a:pt x="178054" y="6985"/>
                  </a:lnTo>
                  <a:cubicBezTo>
                    <a:pt x="180213" y="2667"/>
                    <a:pt x="184658" y="0"/>
                    <a:pt x="189357" y="0"/>
                  </a:cubicBezTo>
                  <a:lnTo>
                    <a:pt x="653288" y="0"/>
                  </a:lnTo>
                  <a:cubicBezTo>
                    <a:pt x="658114" y="0"/>
                    <a:pt x="662432" y="2667"/>
                    <a:pt x="664591" y="6985"/>
                  </a:cubicBezTo>
                  <a:lnTo>
                    <a:pt x="840994" y="359029"/>
                  </a:lnTo>
                  <a:cubicBezTo>
                    <a:pt x="842772" y="362585"/>
                    <a:pt x="842772" y="366776"/>
                    <a:pt x="840994" y="370459"/>
                  </a:cubicBezTo>
                  <a:lnTo>
                    <a:pt x="664591" y="722376"/>
                  </a:lnTo>
                  <a:cubicBezTo>
                    <a:pt x="662432" y="726694"/>
                    <a:pt x="657987" y="729361"/>
                    <a:pt x="653288" y="729361"/>
                  </a:cubicBezTo>
                  <a:lnTo>
                    <a:pt x="189484" y="729361"/>
                  </a:lnTo>
                  <a:cubicBezTo>
                    <a:pt x="184658" y="729361"/>
                    <a:pt x="180340" y="726694"/>
                    <a:pt x="178181" y="722376"/>
                  </a:cubicBezTo>
                  <a:lnTo>
                    <a:pt x="1778" y="370332"/>
                  </a:lnTo>
                  <a:cubicBezTo>
                    <a:pt x="0" y="366776"/>
                    <a:pt x="0" y="362585"/>
                    <a:pt x="1778" y="358902"/>
                  </a:cubicBezTo>
                  <a:moveTo>
                    <a:pt x="24511" y="370332"/>
                  </a:moveTo>
                  <a:lnTo>
                    <a:pt x="13081" y="364617"/>
                  </a:lnTo>
                  <a:lnTo>
                    <a:pt x="24384" y="358902"/>
                  </a:lnTo>
                  <a:lnTo>
                    <a:pt x="200787" y="710946"/>
                  </a:lnTo>
                  <a:lnTo>
                    <a:pt x="189484" y="716661"/>
                  </a:lnTo>
                  <a:lnTo>
                    <a:pt x="189484" y="703961"/>
                  </a:lnTo>
                  <a:lnTo>
                    <a:pt x="653288" y="703961"/>
                  </a:lnTo>
                  <a:lnTo>
                    <a:pt x="653288" y="716661"/>
                  </a:lnTo>
                  <a:lnTo>
                    <a:pt x="641985" y="710946"/>
                  </a:lnTo>
                  <a:lnTo>
                    <a:pt x="818261" y="359029"/>
                  </a:lnTo>
                  <a:lnTo>
                    <a:pt x="829564" y="364744"/>
                  </a:lnTo>
                  <a:lnTo>
                    <a:pt x="818261" y="370459"/>
                  </a:lnTo>
                  <a:lnTo>
                    <a:pt x="641858" y="18415"/>
                  </a:lnTo>
                  <a:lnTo>
                    <a:pt x="653288" y="12700"/>
                  </a:lnTo>
                  <a:lnTo>
                    <a:pt x="653288" y="25400"/>
                  </a:lnTo>
                  <a:lnTo>
                    <a:pt x="189484" y="25400"/>
                  </a:lnTo>
                  <a:lnTo>
                    <a:pt x="189484" y="12700"/>
                  </a:lnTo>
                  <a:lnTo>
                    <a:pt x="200787" y="18415"/>
                  </a:lnTo>
                  <a:lnTo>
                    <a:pt x="24384" y="370332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27" id="27"/>
          <p:cNvGrpSpPr/>
          <p:nvPr/>
        </p:nvGrpSpPr>
        <p:grpSpPr>
          <a:xfrm rot="4666750">
            <a:off x="1670879" y="3552476"/>
            <a:ext cx="459613" cy="480937"/>
            <a:chOff x="0" y="0"/>
            <a:chExt cx="612818" cy="6412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2069C2">
                    <a:alpha val="13725"/>
                  </a:srgbClr>
                </a:gs>
                <a:gs pos="6900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333250"/>
            </a:gra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747131" y="3658537"/>
            <a:ext cx="383514" cy="483657"/>
            <a:chOff x="0" y="0"/>
            <a:chExt cx="511352" cy="64487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11352" cy="644876"/>
            </a:xfrm>
            <a:custGeom>
              <a:avLst/>
              <a:gdLst/>
              <a:ahLst/>
              <a:cxnLst/>
              <a:rect r="r" b="b" t="t" l="l"/>
              <a:pathLst>
                <a:path h="644876" w="511352">
                  <a:moveTo>
                    <a:pt x="0" y="0"/>
                  </a:moveTo>
                  <a:lnTo>
                    <a:pt x="511352" y="0"/>
                  </a:lnTo>
                  <a:lnTo>
                    <a:pt x="511352" y="644876"/>
                  </a:lnTo>
                  <a:lnTo>
                    <a:pt x="0" y="6448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511352" cy="69250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87016" y="6679540"/>
            <a:ext cx="3183300" cy="415350"/>
            <a:chOff x="0" y="0"/>
            <a:chExt cx="4244400" cy="553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244400" cy="553800"/>
            </a:xfrm>
            <a:custGeom>
              <a:avLst/>
              <a:gdLst/>
              <a:ahLst/>
              <a:cxnLst/>
              <a:rect r="r" b="b" t="t" l="l"/>
              <a:pathLst>
                <a:path h="553800" w="4244400">
                  <a:moveTo>
                    <a:pt x="0" y="0"/>
                  </a:moveTo>
                  <a:lnTo>
                    <a:pt x="4244400" y="0"/>
                  </a:lnTo>
                  <a:lnTo>
                    <a:pt x="4244400" y="553800"/>
                  </a:lnTo>
                  <a:lnTo>
                    <a:pt x="0" y="553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4244400" cy="572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6"/>
                </a:lnSpc>
              </a:pPr>
              <a:r>
                <a:rPr lang="en-US" sz="1800" spc="6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문제 배경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rot="287200">
            <a:off x="1707528" y="6380668"/>
            <a:ext cx="342437" cy="0"/>
          </a:xfrm>
          <a:prstGeom prst="line">
            <a:avLst/>
          </a:prstGeom>
          <a:ln cap="rnd" w="19050">
            <a:solidFill>
              <a:srgbClr val="337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3583843" y="4330306"/>
            <a:ext cx="7791449" cy="1762815"/>
          </a:xfrm>
          <a:custGeom>
            <a:avLst/>
            <a:gdLst/>
            <a:ahLst/>
            <a:cxnLst/>
            <a:rect r="r" b="b" t="t" l="l"/>
            <a:pathLst>
              <a:path h="1762815" w="7791449">
                <a:moveTo>
                  <a:pt x="0" y="0"/>
                </a:moveTo>
                <a:lnTo>
                  <a:pt x="7791449" y="0"/>
                </a:lnTo>
                <a:lnTo>
                  <a:pt x="7791449" y="1762815"/>
                </a:lnTo>
                <a:lnTo>
                  <a:pt x="0" y="1762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976776" y="6060946"/>
            <a:ext cx="2304459" cy="2682239"/>
          </a:xfrm>
          <a:custGeom>
            <a:avLst/>
            <a:gdLst/>
            <a:ahLst/>
            <a:cxnLst/>
            <a:rect r="r" b="b" t="t" l="l"/>
            <a:pathLst>
              <a:path h="2682239" w="2304459">
                <a:moveTo>
                  <a:pt x="0" y="0"/>
                </a:moveTo>
                <a:lnTo>
                  <a:pt x="2304458" y="0"/>
                </a:lnTo>
                <a:lnTo>
                  <a:pt x="2304458" y="2682239"/>
                </a:lnTo>
                <a:lnTo>
                  <a:pt x="0" y="26822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004925" y="1037387"/>
            <a:ext cx="315783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3663713" y="3226020"/>
            <a:ext cx="8478397" cy="1136440"/>
          </a:xfrm>
          <a:custGeom>
            <a:avLst/>
            <a:gdLst/>
            <a:ahLst/>
            <a:cxnLst/>
            <a:rect r="r" b="b" t="t" l="l"/>
            <a:pathLst>
              <a:path h="1136440" w="8478397">
                <a:moveTo>
                  <a:pt x="0" y="0"/>
                </a:moveTo>
                <a:lnTo>
                  <a:pt x="8478396" y="0"/>
                </a:lnTo>
                <a:lnTo>
                  <a:pt x="8478396" y="1136440"/>
                </a:lnTo>
                <a:lnTo>
                  <a:pt x="0" y="11364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2099" b="-399453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1499118" y="2890155"/>
            <a:ext cx="6798407" cy="6368145"/>
            <a:chOff x="0" y="0"/>
            <a:chExt cx="1790527" cy="167720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790527" cy="1677207"/>
            </a:xfrm>
            <a:custGeom>
              <a:avLst/>
              <a:gdLst/>
              <a:ahLst/>
              <a:cxnLst/>
              <a:rect r="r" b="b" t="t" l="l"/>
              <a:pathLst>
                <a:path h="1677207" w="1790527">
                  <a:moveTo>
                    <a:pt x="0" y="0"/>
                  </a:moveTo>
                  <a:lnTo>
                    <a:pt x="1790527" y="0"/>
                  </a:lnTo>
                  <a:lnTo>
                    <a:pt x="1790527" y="1677207"/>
                  </a:lnTo>
                  <a:lnTo>
                    <a:pt x="0" y="1677207"/>
                  </a:lnTo>
                  <a:close/>
                </a:path>
              </a:pathLst>
            </a:custGeom>
            <a:solidFill>
              <a:srgbClr val="75B5E4">
                <a:alpha val="73725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0"/>
              <a:ext cx="1790527" cy="1677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1499118" y="2890155"/>
            <a:ext cx="6788880" cy="6011850"/>
            <a:chOff x="0" y="0"/>
            <a:chExt cx="1788018" cy="158336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788018" cy="1583368"/>
            </a:xfrm>
            <a:custGeom>
              <a:avLst/>
              <a:gdLst/>
              <a:ahLst/>
              <a:cxnLst/>
              <a:rect r="r" b="b" t="t" l="l"/>
              <a:pathLst>
                <a:path h="1583368" w="1788018">
                  <a:moveTo>
                    <a:pt x="0" y="0"/>
                  </a:moveTo>
                  <a:lnTo>
                    <a:pt x="1788018" y="0"/>
                  </a:lnTo>
                  <a:lnTo>
                    <a:pt x="1788018" y="1583368"/>
                  </a:lnTo>
                  <a:lnTo>
                    <a:pt x="0" y="1583368"/>
                  </a:lnTo>
                  <a:close/>
                </a:path>
              </a:pathLst>
            </a:custGeom>
            <a:solidFill>
              <a:srgbClr val="75B5E4">
                <a:alpha val="73725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0"/>
              <a:ext cx="1788018" cy="1583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1776495" y="3735794"/>
            <a:ext cx="6243653" cy="4188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4"/>
              </a:lnSpc>
            </a:pPr>
            <a:r>
              <a:rPr lang="en-US" sz="2360" b="true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                 &lt;현재 대응책의 부진함&gt;</a:t>
            </a:r>
          </a:p>
          <a:p>
            <a:pPr algn="just">
              <a:lnSpc>
                <a:spcPts val="3304"/>
              </a:lnSpc>
            </a:pPr>
          </a:p>
          <a:p>
            <a:pPr algn="just" marL="509525" indent="-254762" lvl="1">
              <a:lnSpc>
                <a:spcPts val="3304"/>
              </a:lnSpc>
              <a:buFont typeface="Arial"/>
              <a:buChar char="•"/>
            </a:pPr>
            <a:r>
              <a:rPr lang="en-US" b="true" sz="236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대책법으로 신청자 차량이 불법 주정차 장소에 주차 했을시 알람을 울리는 앱 개발.</a:t>
            </a:r>
          </a:p>
          <a:p>
            <a:pPr algn="just">
              <a:lnSpc>
                <a:spcPts val="3304"/>
              </a:lnSpc>
            </a:pPr>
          </a:p>
          <a:p>
            <a:pPr algn="just" marL="509525" indent="-254762" lvl="1">
              <a:lnSpc>
                <a:spcPts val="3304"/>
              </a:lnSpc>
              <a:buFont typeface="Arial"/>
              <a:buChar char="•"/>
            </a:pPr>
            <a:r>
              <a:rPr lang="en-US" b="true" sz="236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가입을 해야만 하는 번거로움. 제한적인 제재대상</a:t>
            </a:r>
          </a:p>
          <a:p>
            <a:pPr algn="just">
              <a:lnSpc>
                <a:spcPts val="3304"/>
              </a:lnSpc>
            </a:pPr>
          </a:p>
          <a:p>
            <a:pPr algn="just" marL="509525" indent="-254762" lvl="1">
              <a:lnSpc>
                <a:spcPts val="3304"/>
              </a:lnSpc>
              <a:buFont typeface="Arial"/>
              <a:buChar char="•"/>
            </a:pPr>
            <a:r>
              <a:rPr lang="en-US" b="true" sz="2360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악용하여 과태료를 피하는 수단으로만 이용 가능성이 있음.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87017" y="9725169"/>
            <a:ext cx="17817723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9"/>
              </a:lnSpc>
              <a:spcBef>
                <a:spcPct val="0"/>
              </a:spcBef>
            </a:pP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출처 : 뉴스 제주(https://www.newsjeju.net/news/articleView.html?idxno=410241):, 주정차 단속 알림 시스템(http://parkingsms.wizshot.com/www/contents/system_int.php) 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2407024" y="9058724"/>
            <a:ext cx="5880975" cy="206990"/>
            <a:chOff x="0" y="0"/>
            <a:chExt cx="1548899" cy="5451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548899" cy="54516"/>
            </a:xfrm>
            <a:custGeom>
              <a:avLst/>
              <a:gdLst/>
              <a:ahLst/>
              <a:cxnLst/>
              <a:rect r="r" b="b" t="t" l="l"/>
              <a:pathLst>
                <a:path h="54516" w="1548899">
                  <a:moveTo>
                    <a:pt x="0" y="0"/>
                  </a:moveTo>
                  <a:lnTo>
                    <a:pt x="1548899" y="0"/>
                  </a:lnTo>
                  <a:lnTo>
                    <a:pt x="1548899" y="54516"/>
                  </a:lnTo>
                  <a:lnTo>
                    <a:pt x="0" y="54516"/>
                  </a:ln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548899" cy="73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1499118" y="9060978"/>
            <a:ext cx="5880975" cy="206990"/>
            <a:chOff x="0" y="0"/>
            <a:chExt cx="1548899" cy="54516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548899" cy="54516"/>
            </a:xfrm>
            <a:custGeom>
              <a:avLst/>
              <a:gdLst/>
              <a:ahLst/>
              <a:cxnLst/>
              <a:rect r="r" b="b" t="t" l="l"/>
              <a:pathLst>
                <a:path h="54516" w="1548899">
                  <a:moveTo>
                    <a:pt x="0" y="0"/>
                  </a:moveTo>
                  <a:lnTo>
                    <a:pt x="1548899" y="0"/>
                  </a:lnTo>
                  <a:lnTo>
                    <a:pt x="1548899" y="54516"/>
                  </a:lnTo>
                  <a:lnTo>
                    <a:pt x="0" y="54516"/>
                  </a:ln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1548899" cy="73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091888" y="2021580"/>
            <a:ext cx="15486652" cy="744662"/>
            <a:chOff x="0" y="0"/>
            <a:chExt cx="20648870" cy="99288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관련 기사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4153" y="499865"/>
            <a:ext cx="1900019" cy="1246496"/>
            <a:chOff x="0" y="0"/>
            <a:chExt cx="2533358" cy="16619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33358" cy="1661994"/>
            </a:xfrm>
            <a:custGeom>
              <a:avLst/>
              <a:gdLst/>
              <a:ahLst/>
              <a:cxnLst/>
              <a:rect r="r" b="b" t="t" l="l"/>
              <a:pathLst>
                <a:path h="1661994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61925"/>
              <a:ext cx="2533358" cy="1823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0" t="0" r="0" b="-27283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-6939650">
            <a:off x="2571" y="8295849"/>
            <a:ext cx="2178633" cy="1376046"/>
          </a:xfrm>
          <a:custGeom>
            <a:avLst/>
            <a:gdLst/>
            <a:ahLst/>
            <a:cxnLst/>
            <a:rect r="r" b="b" t="t" l="l"/>
            <a:pathLst>
              <a:path h="1376046" w="2178633">
                <a:moveTo>
                  <a:pt x="0" y="0"/>
                </a:moveTo>
                <a:lnTo>
                  <a:pt x="2178633" y="0"/>
                </a:lnTo>
                <a:lnTo>
                  <a:pt x="2178633" y="1376046"/>
                </a:lnTo>
                <a:lnTo>
                  <a:pt x="0" y="1376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784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327648">
            <a:off x="580493" y="8165014"/>
            <a:ext cx="280356" cy="311507"/>
          </a:xfrm>
          <a:custGeom>
            <a:avLst/>
            <a:gdLst/>
            <a:ahLst/>
            <a:cxnLst/>
            <a:rect r="r" b="b" t="t" l="l"/>
            <a:pathLst>
              <a:path h="311507" w="280356">
                <a:moveTo>
                  <a:pt x="0" y="0"/>
                </a:moveTo>
                <a:lnTo>
                  <a:pt x="280356" y="0"/>
                </a:lnTo>
                <a:lnTo>
                  <a:pt x="280356" y="311507"/>
                </a:lnTo>
                <a:lnTo>
                  <a:pt x="0" y="311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0" y="4892836"/>
            <a:ext cx="4372390" cy="4271637"/>
          </a:xfrm>
          <a:custGeom>
            <a:avLst/>
            <a:gdLst/>
            <a:ahLst/>
            <a:cxnLst/>
            <a:rect r="r" b="b" t="t" l="l"/>
            <a:pathLst>
              <a:path h="4271637" w="4372390">
                <a:moveTo>
                  <a:pt x="0" y="0"/>
                </a:moveTo>
                <a:lnTo>
                  <a:pt x="4372390" y="0"/>
                </a:lnTo>
                <a:lnTo>
                  <a:pt x="4372390" y="4271637"/>
                </a:lnTo>
                <a:lnTo>
                  <a:pt x="0" y="4271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190" t="0" r="0" b="-32682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525" y="8902005"/>
            <a:ext cx="18288000" cy="1384995"/>
          </a:xfrm>
          <a:custGeom>
            <a:avLst/>
            <a:gdLst/>
            <a:ahLst/>
            <a:cxnLst/>
            <a:rect r="r" b="b" t="t" l="l"/>
            <a:pathLst>
              <a:path h="1384995" w="18288000">
                <a:moveTo>
                  <a:pt x="0" y="0"/>
                </a:moveTo>
                <a:lnTo>
                  <a:pt x="18288000" y="0"/>
                </a:lnTo>
                <a:lnTo>
                  <a:pt x="18288000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63997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87017" y="3851162"/>
            <a:ext cx="3183461" cy="5414553"/>
          </a:xfrm>
          <a:custGeom>
            <a:avLst/>
            <a:gdLst/>
            <a:ahLst/>
            <a:cxnLst/>
            <a:rect r="r" b="b" t="t" l="l"/>
            <a:pathLst>
              <a:path h="5414553" w="3183461">
                <a:moveTo>
                  <a:pt x="0" y="0"/>
                </a:moveTo>
                <a:lnTo>
                  <a:pt x="3183461" y="0"/>
                </a:lnTo>
                <a:lnTo>
                  <a:pt x="3183461" y="5414552"/>
                </a:lnTo>
                <a:lnTo>
                  <a:pt x="0" y="5414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00565" y="4590063"/>
            <a:ext cx="2556362" cy="1470883"/>
            <a:chOff x="0" y="0"/>
            <a:chExt cx="3408482" cy="19611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08482" cy="1961178"/>
            </a:xfrm>
            <a:custGeom>
              <a:avLst/>
              <a:gdLst/>
              <a:ahLst/>
              <a:cxnLst/>
              <a:rect r="r" b="b" t="t" l="l"/>
              <a:pathLst>
                <a:path h="1961178" w="3408482">
                  <a:moveTo>
                    <a:pt x="0" y="0"/>
                  </a:moveTo>
                  <a:lnTo>
                    <a:pt x="3408482" y="0"/>
                  </a:lnTo>
                  <a:lnTo>
                    <a:pt x="3408482" y="1961178"/>
                  </a:lnTo>
                  <a:lnTo>
                    <a:pt x="0" y="1961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3408482" cy="19802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4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주제 및 선정 배경, </a:t>
              </a:r>
            </a:p>
            <a:p>
              <a:pPr algn="ctr">
                <a:lnSpc>
                  <a:spcPts val="3564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기획의도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28303" y="3555755"/>
            <a:ext cx="621167" cy="536693"/>
            <a:chOff x="0" y="0"/>
            <a:chExt cx="828222" cy="7155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816610" cy="703961"/>
            </a:xfrm>
            <a:custGeom>
              <a:avLst/>
              <a:gdLst/>
              <a:ahLst/>
              <a:cxnLst/>
              <a:rect r="r" b="b" t="t" l="l"/>
              <a:pathLst>
                <a:path h="703961" w="816610">
                  <a:moveTo>
                    <a:pt x="0" y="351917"/>
                  </a:moveTo>
                  <a:lnTo>
                    <a:pt x="176403" y="0"/>
                  </a:lnTo>
                  <a:lnTo>
                    <a:pt x="640207" y="0"/>
                  </a:lnTo>
                  <a:lnTo>
                    <a:pt x="816610" y="351917"/>
                  </a:lnTo>
                  <a:lnTo>
                    <a:pt x="640207" y="703961"/>
                  </a:lnTo>
                  <a:lnTo>
                    <a:pt x="176403" y="703961"/>
                  </a:lnTo>
                  <a:close/>
                </a:path>
              </a:pathLst>
            </a:custGeom>
            <a:solidFill>
              <a:srgbClr val="3378C8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381" y="0"/>
              <a:ext cx="842772" cy="729361"/>
            </a:xfrm>
            <a:custGeom>
              <a:avLst/>
              <a:gdLst/>
              <a:ahLst/>
              <a:cxnLst/>
              <a:rect r="r" b="b" t="t" l="l"/>
              <a:pathLst>
                <a:path h="729361" w="842772">
                  <a:moveTo>
                    <a:pt x="1778" y="359029"/>
                  </a:moveTo>
                  <a:lnTo>
                    <a:pt x="178054" y="6985"/>
                  </a:lnTo>
                  <a:cubicBezTo>
                    <a:pt x="180213" y="2667"/>
                    <a:pt x="184658" y="0"/>
                    <a:pt x="189357" y="0"/>
                  </a:cubicBezTo>
                  <a:lnTo>
                    <a:pt x="653288" y="0"/>
                  </a:lnTo>
                  <a:cubicBezTo>
                    <a:pt x="658114" y="0"/>
                    <a:pt x="662432" y="2667"/>
                    <a:pt x="664591" y="6985"/>
                  </a:cubicBezTo>
                  <a:lnTo>
                    <a:pt x="840994" y="359029"/>
                  </a:lnTo>
                  <a:cubicBezTo>
                    <a:pt x="842772" y="362585"/>
                    <a:pt x="842772" y="366776"/>
                    <a:pt x="840994" y="370459"/>
                  </a:cubicBezTo>
                  <a:lnTo>
                    <a:pt x="664591" y="722376"/>
                  </a:lnTo>
                  <a:cubicBezTo>
                    <a:pt x="662432" y="726694"/>
                    <a:pt x="657987" y="729361"/>
                    <a:pt x="653288" y="729361"/>
                  </a:cubicBezTo>
                  <a:lnTo>
                    <a:pt x="189484" y="729361"/>
                  </a:lnTo>
                  <a:cubicBezTo>
                    <a:pt x="184658" y="729361"/>
                    <a:pt x="180340" y="726694"/>
                    <a:pt x="178181" y="722376"/>
                  </a:cubicBezTo>
                  <a:lnTo>
                    <a:pt x="1778" y="370332"/>
                  </a:lnTo>
                  <a:cubicBezTo>
                    <a:pt x="0" y="366776"/>
                    <a:pt x="0" y="362585"/>
                    <a:pt x="1778" y="358902"/>
                  </a:cubicBezTo>
                  <a:moveTo>
                    <a:pt x="24511" y="370332"/>
                  </a:moveTo>
                  <a:lnTo>
                    <a:pt x="13081" y="364617"/>
                  </a:lnTo>
                  <a:lnTo>
                    <a:pt x="24384" y="358902"/>
                  </a:lnTo>
                  <a:lnTo>
                    <a:pt x="200787" y="710946"/>
                  </a:lnTo>
                  <a:lnTo>
                    <a:pt x="189484" y="716661"/>
                  </a:lnTo>
                  <a:lnTo>
                    <a:pt x="189484" y="703961"/>
                  </a:lnTo>
                  <a:lnTo>
                    <a:pt x="653288" y="703961"/>
                  </a:lnTo>
                  <a:lnTo>
                    <a:pt x="653288" y="716661"/>
                  </a:lnTo>
                  <a:lnTo>
                    <a:pt x="641985" y="710946"/>
                  </a:lnTo>
                  <a:lnTo>
                    <a:pt x="818261" y="359029"/>
                  </a:lnTo>
                  <a:lnTo>
                    <a:pt x="829564" y="364744"/>
                  </a:lnTo>
                  <a:lnTo>
                    <a:pt x="818261" y="370459"/>
                  </a:lnTo>
                  <a:lnTo>
                    <a:pt x="641858" y="18415"/>
                  </a:lnTo>
                  <a:lnTo>
                    <a:pt x="653288" y="12700"/>
                  </a:lnTo>
                  <a:lnTo>
                    <a:pt x="653288" y="25400"/>
                  </a:lnTo>
                  <a:lnTo>
                    <a:pt x="189484" y="25400"/>
                  </a:lnTo>
                  <a:lnTo>
                    <a:pt x="189484" y="12700"/>
                  </a:lnTo>
                  <a:lnTo>
                    <a:pt x="200787" y="18415"/>
                  </a:lnTo>
                  <a:lnTo>
                    <a:pt x="24384" y="370332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27" id="27"/>
          <p:cNvGrpSpPr/>
          <p:nvPr/>
        </p:nvGrpSpPr>
        <p:grpSpPr>
          <a:xfrm rot="4666750">
            <a:off x="1670879" y="3552476"/>
            <a:ext cx="459613" cy="480937"/>
            <a:chOff x="0" y="0"/>
            <a:chExt cx="612818" cy="6412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2069C2">
                    <a:alpha val="13725"/>
                  </a:srgbClr>
                </a:gs>
                <a:gs pos="6900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333250"/>
            </a:gra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747131" y="3658537"/>
            <a:ext cx="383514" cy="483657"/>
            <a:chOff x="0" y="0"/>
            <a:chExt cx="511352" cy="64487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11352" cy="644876"/>
            </a:xfrm>
            <a:custGeom>
              <a:avLst/>
              <a:gdLst/>
              <a:ahLst/>
              <a:cxnLst/>
              <a:rect r="r" b="b" t="t" l="l"/>
              <a:pathLst>
                <a:path h="644876" w="511352">
                  <a:moveTo>
                    <a:pt x="0" y="0"/>
                  </a:moveTo>
                  <a:lnTo>
                    <a:pt x="511352" y="0"/>
                  </a:lnTo>
                  <a:lnTo>
                    <a:pt x="511352" y="644876"/>
                  </a:lnTo>
                  <a:lnTo>
                    <a:pt x="0" y="6448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511352" cy="69250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87016" y="6679540"/>
            <a:ext cx="3183300" cy="415350"/>
            <a:chOff x="0" y="0"/>
            <a:chExt cx="4244400" cy="553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244400" cy="553800"/>
            </a:xfrm>
            <a:custGeom>
              <a:avLst/>
              <a:gdLst/>
              <a:ahLst/>
              <a:cxnLst/>
              <a:rect r="r" b="b" t="t" l="l"/>
              <a:pathLst>
                <a:path h="553800" w="4244400">
                  <a:moveTo>
                    <a:pt x="0" y="0"/>
                  </a:moveTo>
                  <a:lnTo>
                    <a:pt x="4244400" y="0"/>
                  </a:lnTo>
                  <a:lnTo>
                    <a:pt x="4244400" y="553800"/>
                  </a:lnTo>
                  <a:lnTo>
                    <a:pt x="0" y="553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4244400" cy="572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6"/>
                </a:lnSpc>
              </a:pPr>
              <a:r>
                <a:rPr lang="en-US" sz="1800" spc="6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문제 배경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rot="287200">
            <a:off x="1707528" y="6380668"/>
            <a:ext cx="342437" cy="0"/>
          </a:xfrm>
          <a:prstGeom prst="line">
            <a:avLst/>
          </a:prstGeom>
          <a:ln cap="rnd" w="19050">
            <a:solidFill>
              <a:srgbClr val="3378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3583843" y="5986208"/>
            <a:ext cx="5794205" cy="2614635"/>
          </a:xfrm>
          <a:custGeom>
            <a:avLst/>
            <a:gdLst/>
            <a:ahLst/>
            <a:cxnLst/>
            <a:rect r="r" b="b" t="t" l="l"/>
            <a:pathLst>
              <a:path h="2614635" w="5794205">
                <a:moveTo>
                  <a:pt x="0" y="0"/>
                </a:moveTo>
                <a:lnTo>
                  <a:pt x="5794204" y="0"/>
                </a:lnTo>
                <a:lnTo>
                  <a:pt x="5794204" y="2614634"/>
                </a:lnTo>
                <a:lnTo>
                  <a:pt x="0" y="2614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583843" y="3225644"/>
            <a:ext cx="5794205" cy="2749323"/>
          </a:xfrm>
          <a:custGeom>
            <a:avLst/>
            <a:gdLst/>
            <a:ahLst/>
            <a:cxnLst/>
            <a:rect r="r" b="b" t="t" l="l"/>
            <a:pathLst>
              <a:path h="2749323" w="5794205">
                <a:moveTo>
                  <a:pt x="0" y="0"/>
                </a:moveTo>
                <a:lnTo>
                  <a:pt x="5794204" y="0"/>
                </a:lnTo>
                <a:lnTo>
                  <a:pt x="5794204" y="2749323"/>
                </a:lnTo>
                <a:lnTo>
                  <a:pt x="0" y="2749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485" r="0" b="-625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004925" y="1037387"/>
            <a:ext cx="315783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806672" y="2897569"/>
            <a:ext cx="8490853" cy="6368145"/>
            <a:chOff x="0" y="0"/>
            <a:chExt cx="2236274" cy="167720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236274" cy="1677207"/>
            </a:xfrm>
            <a:custGeom>
              <a:avLst/>
              <a:gdLst/>
              <a:ahLst/>
              <a:cxnLst/>
              <a:rect r="r" b="b" t="t" l="l"/>
              <a:pathLst>
                <a:path h="1677207" w="2236274">
                  <a:moveTo>
                    <a:pt x="0" y="0"/>
                  </a:moveTo>
                  <a:lnTo>
                    <a:pt x="2236274" y="0"/>
                  </a:lnTo>
                  <a:lnTo>
                    <a:pt x="2236274" y="1677207"/>
                  </a:lnTo>
                  <a:lnTo>
                    <a:pt x="0" y="1677207"/>
                  </a:lnTo>
                  <a:close/>
                </a:path>
              </a:pathLst>
            </a:custGeom>
            <a:solidFill>
              <a:srgbClr val="75B5E4">
                <a:alpha val="73725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0"/>
              <a:ext cx="2236274" cy="1677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87018" y="9722914"/>
            <a:ext cx="17471325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9"/>
              </a:lnSpc>
              <a:spcBef>
                <a:spcPct val="0"/>
              </a:spcBef>
            </a:pPr>
            <a:r>
              <a:rPr lang="en-US" sz="1200" spc="3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출처 : 주정차 단속 알림 시스템(http://parkingsms.wizshot.com/www/contents/system_int.php) :, 제주도여행 vlog 응빠 (https://www.youtube.com/watch?v=hSLWcOS-r9c) :, </a:t>
            </a:r>
            <a:r>
              <a:rPr lang="en-US" sz="1200" spc="3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제주 MBC NEWS youtube (https://www.youtube.com/watch?v=ANxhkWdvFyo)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806672" y="9060265"/>
            <a:ext cx="8481328" cy="189974"/>
            <a:chOff x="0" y="0"/>
            <a:chExt cx="2233765" cy="5003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233765" cy="50034"/>
            </a:xfrm>
            <a:custGeom>
              <a:avLst/>
              <a:gdLst/>
              <a:ahLst/>
              <a:cxnLst/>
              <a:rect r="r" b="b" t="t" l="l"/>
              <a:pathLst>
                <a:path h="50034" w="2233765">
                  <a:moveTo>
                    <a:pt x="0" y="0"/>
                  </a:moveTo>
                  <a:lnTo>
                    <a:pt x="2233765" y="0"/>
                  </a:lnTo>
                  <a:lnTo>
                    <a:pt x="2233765" y="50034"/>
                  </a:lnTo>
                  <a:lnTo>
                    <a:pt x="0" y="50034"/>
                  </a:ln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9050"/>
              <a:ext cx="2233765" cy="69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806672" y="2890155"/>
            <a:ext cx="8481326" cy="6011850"/>
            <a:chOff x="0" y="0"/>
            <a:chExt cx="2233765" cy="158336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233765" cy="1583368"/>
            </a:xfrm>
            <a:custGeom>
              <a:avLst/>
              <a:gdLst/>
              <a:ahLst/>
              <a:cxnLst/>
              <a:rect r="r" b="b" t="t" l="l"/>
              <a:pathLst>
                <a:path h="1583368" w="2233765">
                  <a:moveTo>
                    <a:pt x="0" y="0"/>
                  </a:moveTo>
                  <a:lnTo>
                    <a:pt x="2233765" y="0"/>
                  </a:lnTo>
                  <a:lnTo>
                    <a:pt x="2233765" y="1583368"/>
                  </a:lnTo>
                  <a:lnTo>
                    <a:pt x="0" y="1583368"/>
                  </a:lnTo>
                  <a:close/>
                </a:path>
              </a:pathLst>
            </a:custGeom>
            <a:solidFill>
              <a:srgbClr val="75B5E4">
                <a:alpha val="73725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0"/>
              <a:ext cx="2233765" cy="1583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0021773" y="3373878"/>
            <a:ext cx="8275752" cy="4808393"/>
            <a:chOff x="0" y="0"/>
            <a:chExt cx="11034335" cy="6411190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31371" y="311536"/>
              <a:ext cx="8710985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제주도시 첫 단속 알람 정책 실행 2018년도 2월 실시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2098389"/>
              <a:ext cx="10315425" cy="1140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5년 후인 2023년까지도 자전거길</a:t>
              </a:r>
              <a:r>
                <a:rPr lang="en-US" b="true" sz="2499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 불법주정차 문제가 여전히 심각함(제주도 자전거 유튜버 영상) 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2097" y="3423423"/>
              <a:ext cx="10850094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2024년까지 결국 </a:t>
              </a:r>
              <a:r>
                <a:rPr lang="en-US" b="true" sz="2500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제주도는 1천 900억을 투자 </a:t>
              </a: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불법 주차 문제 여전히 두각(MBC뉴스 보도)</a:t>
              </a:r>
            </a:p>
            <a:p>
              <a:pPr algn="ctr">
                <a:lnSpc>
                  <a:spcPts val="3500"/>
                </a:lnSpc>
              </a:pP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31371" y="4686107"/>
              <a:ext cx="11002965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7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알림서비스를 7년간 해왔으나 여전히 불법 주정차의 문</a:t>
              </a:r>
              <a:r>
                <a:rPr lang="en-US" b="true" sz="2499" spc="7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제 해결하지 못함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b="true" sz="2499" spc="7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이에 해결방안으로 불법주정차 단속 봇을 개발하고자 함.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2237653" y="-57150"/>
              <a:ext cx="6456757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true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 </a:t>
              </a:r>
              <a:r>
                <a:rPr lang="en-US" sz="2499" b="true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&lt;기존 대응책보다 강한 단속 필요</a:t>
              </a:r>
              <a:r>
                <a:rPr lang="en-US" b="true" sz="2499">
                  <a:solidFill>
                    <a:srgbClr val="FFFFFF"/>
                  </a:solidFill>
                  <a:latin typeface="Nanum Gothic Bold"/>
                  <a:ea typeface="Nanum Gothic Bold"/>
                  <a:cs typeface="Nanum Gothic Bold"/>
                  <a:sym typeface="Nanum Gothic Bold"/>
                </a:rPr>
                <a:t>&gt;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091888" y="2021580"/>
            <a:ext cx="15486652" cy="744662"/>
            <a:chOff x="0" y="0"/>
            <a:chExt cx="20648870" cy="99288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관련 기사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74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0" t="0" r="0" b="-27283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39650">
            <a:off x="2571" y="8295849"/>
            <a:ext cx="2178633" cy="1376046"/>
          </a:xfrm>
          <a:custGeom>
            <a:avLst/>
            <a:gdLst/>
            <a:ahLst/>
            <a:cxnLst/>
            <a:rect r="r" b="b" t="t" l="l"/>
            <a:pathLst>
              <a:path h="1376046" w="2178633">
                <a:moveTo>
                  <a:pt x="0" y="0"/>
                </a:moveTo>
                <a:lnTo>
                  <a:pt x="2178633" y="0"/>
                </a:lnTo>
                <a:lnTo>
                  <a:pt x="2178633" y="1376046"/>
                </a:lnTo>
                <a:lnTo>
                  <a:pt x="0" y="1376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784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17295" y="4746876"/>
            <a:ext cx="267891" cy="267891"/>
          </a:xfrm>
          <a:custGeom>
            <a:avLst/>
            <a:gdLst/>
            <a:ahLst/>
            <a:cxnLst/>
            <a:rect r="r" b="b" t="t" l="l"/>
            <a:pathLst>
              <a:path h="267891" w="267891">
                <a:moveTo>
                  <a:pt x="0" y="0"/>
                </a:moveTo>
                <a:lnTo>
                  <a:pt x="267891" y="0"/>
                </a:lnTo>
                <a:lnTo>
                  <a:pt x="267891" y="267891"/>
                </a:lnTo>
                <a:lnTo>
                  <a:pt x="0" y="267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27648">
            <a:off x="580493" y="8165014"/>
            <a:ext cx="280356" cy="311507"/>
          </a:xfrm>
          <a:custGeom>
            <a:avLst/>
            <a:gdLst/>
            <a:ahLst/>
            <a:cxnLst/>
            <a:rect r="r" b="b" t="t" l="l"/>
            <a:pathLst>
              <a:path h="311507" w="280356">
                <a:moveTo>
                  <a:pt x="0" y="0"/>
                </a:moveTo>
                <a:lnTo>
                  <a:pt x="280356" y="0"/>
                </a:lnTo>
                <a:lnTo>
                  <a:pt x="280356" y="311507"/>
                </a:lnTo>
                <a:lnTo>
                  <a:pt x="0" y="3115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5906506" y="7354796"/>
            <a:ext cx="1763484" cy="1169983"/>
          </a:xfrm>
          <a:custGeom>
            <a:avLst/>
            <a:gdLst/>
            <a:ahLst/>
            <a:cxnLst/>
            <a:rect r="r" b="b" t="t" l="l"/>
            <a:pathLst>
              <a:path h="1169983" w="1763484">
                <a:moveTo>
                  <a:pt x="0" y="0"/>
                </a:moveTo>
                <a:lnTo>
                  <a:pt x="1763484" y="0"/>
                </a:lnTo>
                <a:lnTo>
                  <a:pt x="1763484" y="1169983"/>
                </a:lnTo>
                <a:lnTo>
                  <a:pt x="0" y="11699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1557" t="0" r="0" b="-1118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4892836"/>
            <a:ext cx="4372390" cy="4271637"/>
          </a:xfrm>
          <a:custGeom>
            <a:avLst/>
            <a:gdLst/>
            <a:ahLst/>
            <a:cxnLst/>
            <a:rect r="r" b="b" t="t" l="l"/>
            <a:pathLst>
              <a:path h="4271637" w="4372390">
                <a:moveTo>
                  <a:pt x="0" y="0"/>
                </a:moveTo>
                <a:lnTo>
                  <a:pt x="4372390" y="0"/>
                </a:lnTo>
                <a:lnTo>
                  <a:pt x="4372390" y="4271637"/>
                </a:lnTo>
                <a:lnTo>
                  <a:pt x="0" y="42716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3190" t="0" r="0" b="-3268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" y="8902005"/>
            <a:ext cx="18288000" cy="1384995"/>
          </a:xfrm>
          <a:custGeom>
            <a:avLst/>
            <a:gdLst/>
            <a:ahLst/>
            <a:cxnLst/>
            <a:rect r="r" b="b" t="t" l="l"/>
            <a:pathLst>
              <a:path h="1384995" w="18288000">
                <a:moveTo>
                  <a:pt x="0" y="0"/>
                </a:moveTo>
                <a:lnTo>
                  <a:pt x="18287999" y="0"/>
                </a:lnTo>
                <a:lnTo>
                  <a:pt x="18287999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63997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7016" y="3851162"/>
            <a:ext cx="3183461" cy="5414553"/>
          </a:xfrm>
          <a:custGeom>
            <a:avLst/>
            <a:gdLst/>
            <a:ahLst/>
            <a:cxnLst/>
            <a:rect r="r" b="b" t="t" l="l"/>
            <a:pathLst>
              <a:path h="5414553" w="3183461">
                <a:moveTo>
                  <a:pt x="0" y="0"/>
                </a:moveTo>
                <a:lnTo>
                  <a:pt x="3183461" y="0"/>
                </a:lnTo>
                <a:lnTo>
                  <a:pt x="3183461" y="5414552"/>
                </a:lnTo>
                <a:lnTo>
                  <a:pt x="0" y="54145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38919" y="3555755"/>
            <a:ext cx="621167" cy="536693"/>
            <a:chOff x="0" y="0"/>
            <a:chExt cx="828222" cy="7155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816610" cy="703961"/>
            </a:xfrm>
            <a:custGeom>
              <a:avLst/>
              <a:gdLst/>
              <a:ahLst/>
              <a:cxnLst/>
              <a:rect r="r" b="b" t="t" l="l"/>
              <a:pathLst>
                <a:path h="703961" w="816610">
                  <a:moveTo>
                    <a:pt x="0" y="351917"/>
                  </a:moveTo>
                  <a:lnTo>
                    <a:pt x="176403" y="0"/>
                  </a:lnTo>
                  <a:lnTo>
                    <a:pt x="640207" y="0"/>
                  </a:lnTo>
                  <a:lnTo>
                    <a:pt x="816610" y="351917"/>
                  </a:lnTo>
                  <a:lnTo>
                    <a:pt x="640207" y="703961"/>
                  </a:lnTo>
                  <a:lnTo>
                    <a:pt x="176403" y="703961"/>
                  </a:lnTo>
                  <a:close/>
                </a:path>
              </a:pathLst>
            </a:custGeom>
            <a:solidFill>
              <a:srgbClr val="FFD85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381" y="0"/>
              <a:ext cx="842772" cy="729361"/>
            </a:xfrm>
            <a:custGeom>
              <a:avLst/>
              <a:gdLst/>
              <a:ahLst/>
              <a:cxnLst/>
              <a:rect r="r" b="b" t="t" l="l"/>
              <a:pathLst>
                <a:path h="729361" w="842772">
                  <a:moveTo>
                    <a:pt x="1778" y="359029"/>
                  </a:moveTo>
                  <a:lnTo>
                    <a:pt x="178054" y="6985"/>
                  </a:lnTo>
                  <a:cubicBezTo>
                    <a:pt x="180213" y="2667"/>
                    <a:pt x="184658" y="0"/>
                    <a:pt x="189357" y="0"/>
                  </a:cubicBezTo>
                  <a:lnTo>
                    <a:pt x="653288" y="0"/>
                  </a:lnTo>
                  <a:cubicBezTo>
                    <a:pt x="658114" y="0"/>
                    <a:pt x="662432" y="2667"/>
                    <a:pt x="664591" y="6985"/>
                  </a:cubicBezTo>
                  <a:lnTo>
                    <a:pt x="840994" y="359029"/>
                  </a:lnTo>
                  <a:cubicBezTo>
                    <a:pt x="842772" y="362585"/>
                    <a:pt x="842772" y="366776"/>
                    <a:pt x="840994" y="370459"/>
                  </a:cubicBezTo>
                  <a:lnTo>
                    <a:pt x="664591" y="722376"/>
                  </a:lnTo>
                  <a:cubicBezTo>
                    <a:pt x="662432" y="726694"/>
                    <a:pt x="657987" y="729361"/>
                    <a:pt x="653288" y="729361"/>
                  </a:cubicBezTo>
                  <a:lnTo>
                    <a:pt x="189484" y="729361"/>
                  </a:lnTo>
                  <a:cubicBezTo>
                    <a:pt x="184658" y="729361"/>
                    <a:pt x="180340" y="726694"/>
                    <a:pt x="178181" y="722376"/>
                  </a:cubicBezTo>
                  <a:lnTo>
                    <a:pt x="1778" y="370332"/>
                  </a:lnTo>
                  <a:cubicBezTo>
                    <a:pt x="0" y="366776"/>
                    <a:pt x="0" y="362585"/>
                    <a:pt x="1778" y="358902"/>
                  </a:cubicBezTo>
                  <a:moveTo>
                    <a:pt x="24511" y="370332"/>
                  </a:moveTo>
                  <a:lnTo>
                    <a:pt x="13081" y="364617"/>
                  </a:lnTo>
                  <a:lnTo>
                    <a:pt x="24384" y="358902"/>
                  </a:lnTo>
                  <a:lnTo>
                    <a:pt x="200787" y="710946"/>
                  </a:lnTo>
                  <a:lnTo>
                    <a:pt x="189484" y="716661"/>
                  </a:lnTo>
                  <a:lnTo>
                    <a:pt x="189484" y="703961"/>
                  </a:lnTo>
                  <a:lnTo>
                    <a:pt x="653288" y="703961"/>
                  </a:lnTo>
                  <a:lnTo>
                    <a:pt x="653288" y="716661"/>
                  </a:lnTo>
                  <a:lnTo>
                    <a:pt x="641985" y="710946"/>
                  </a:lnTo>
                  <a:lnTo>
                    <a:pt x="818261" y="359029"/>
                  </a:lnTo>
                  <a:lnTo>
                    <a:pt x="829564" y="364744"/>
                  </a:lnTo>
                  <a:lnTo>
                    <a:pt x="818261" y="370459"/>
                  </a:lnTo>
                  <a:lnTo>
                    <a:pt x="641858" y="18415"/>
                  </a:lnTo>
                  <a:lnTo>
                    <a:pt x="653288" y="12700"/>
                  </a:lnTo>
                  <a:lnTo>
                    <a:pt x="653288" y="25400"/>
                  </a:lnTo>
                  <a:lnTo>
                    <a:pt x="189484" y="25400"/>
                  </a:lnTo>
                  <a:lnTo>
                    <a:pt x="189484" y="12700"/>
                  </a:lnTo>
                  <a:lnTo>
                    <a:pt x="200787" y="18415"/>
                  </a:lnTo>
                  <a:lnTo>
                    <a:pt x="24384" y="370332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4666750">
            <a:off x="1681494" y="3552476"/>
            <a:ext cx="459614" cy="480937"/>
            <a:chOff x="0" y="0"/>
            <a:chExt cx="612818" cy="6412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FFD85C">
                    <a:alpha val="38823"/>
                  </a:srgbClr>
                </a:gs>
                <a:gs pos="69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033325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57747" y="3658538"/>
            <a:ext cx="383514" cy="369331"/>
            <a:chOff x="0" y="0"/>
            <a:chExt cx="511352" cy="4924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11352" cy="492442"/>
            </a:xfrm>
            <a:custGeom>
              <a:avLst/>
              <a:gdLst/>
              <a:ahLst/>
              <a:cxnLst/>
              <a:rect r="r" b="b" t="t" l="l"/>
              <a:pathLst>
                <a:path h="492442" w="511352">
                  <a:moveTo>
                    <a:pt x="0" y="0"/>
                  </a:moveTo>
                  <a:lnTo>
                    <a:pt x="511352" y="0"/>
                  </a:lnTo>
                  <a:lnTo>
                    <a:pt x="511352" y="492442"/>
                  </a:lnTo>
                  <a:lnTo>
                    <a:pt x="0" y="492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11352" cy="540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00566" y="4590063"/>
            <a:ext cx="2556362" cy="1103379"/>
            <a:chOff x="0" y="0"/>
            <a:chExt cx="3408482" cy="14711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08482" cy="1471172"/>
            </a:xfrm>
            <a:custGeom>
              <a:avLst/>
              <a:gdLst/>
              <a:ahLst/>
              <a:cxnLst/>
              <a:rect r="r" b="b" t="t" l="l"/>
              <a:pathLst>
                <a:path h="1471172" w="3408482">
                  <a:moveTo>
                    <a:pt x="0" y="0"/>
                  </a:moveTo>
                  <a:lnTo>
                    <a:pt x="3408482" y="0"/>
                  </a:lnTo>
                  <a:lnTo>
                    <a:pt x="3408482" y="1471172"/>
                  </a:lnTo>
                  <a:lnTo>
                    <a:pt x="0" y="1471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3408482" cy="15664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762"/>
                </a:lnSpc>
              </a:pPr>
              <a:r>
                <a:rPr lang="en-US" b="true" sz="285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프로젝트</a:t>
              </a:r>
            </a:p>
            <a:p>
              <a:pPr algn="ctr">
                <a:lnSpc>
                  <a:spcPts val="3762"/>
                </a:lnSpc>
              </a:pPr>
              <a:r>
                <a:rPr lang="en-US" b="true" sz="2850">
                  <a:solidFill>
                    <a:srgbClr val="FFC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내용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7016" y="6679540"/>
            <a:ext cx="3183460" cy="1081784"/>
            <a:chOff x="0" y="0"/>
            <a:chExt cx="4244614" cy="144237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44614" cy="1442379"/>
            </a:xfrm>
            <a:custGeom>
              <a:avLst/>
              <a:gdLst/>
              <a:ahLst/>
              <a:cxnLst/>
              <a:rect r="r" b="b" t="t" l="l"/>
              <a:pathLst>
                <a:path h="1442379" w="4244614">
                  <a:moveTo>
                    <a:pt x="0" y="0"/>
                  </a:moveTo>
                  <a:lnTo>
                    <a:pt x="4244614" y="0"/>
                  </a:lnTo>
                  <a:lnTo>
                    <a:pt x="4244614" y="1442379"/>
                  </a:lnTo>
                  <a:lnTo>
                    <a:pt x="0" y="144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244614" cy="14614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6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64153" y="499864"/>
            <a:ext cx="1900019" cy="1246496"/>
            <a:chOff x="0" y="0"/>
            <a:chExt cx="2533358" cy="166199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33358" cy="1661994"/>
            </a:xfrm>
            <a:custGeom>
              <a:avLst/>
              <a:gdLst/>
              <a:ahLst/>
              <a:cxnLst/>
              <a:rect r="r" b="b" t="t" l="l"/>
              <a:pathLst>
                <a:path h="1661994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61925"/>
              <a:ext cx="2533358" cy="1823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13240947" y="4156746"/>
            <a:ext cx="3547301" cy="3547301"/>
          </a:xfrm>
          <a:custGeom>
            <a:avLst/>
            <a:gdLst/>
            <a:ahLst/>
            <a:cxnLst/>
            <a:rect r="r" b="b" t="t" l="l"/>
            <a:pathLst>
              <a:path h="3547301" w="3547301">
                <a:moveTo>
                  <a:pt x="0" y="0"/>
                </a:moveTo>
                <a:lnTo>
                  <a:pt x="3547301" y="0"/>
                </a:lnTo>
                <a:lnTo>
                  <a:pt x="3547301" y="3547302"/>
                </a:lnTo>
                <a:lnTo>
                  <a:pt x="0" y="3547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4643027" y="3986308"/>
            <a:ext cx="3717740" cy="3717740"/>
          </a:xfrm>
          <a:custGeom>
            <a:avLst/>
            <a:gdLst/>
            <a:ahLst/>
            <a:cxnLst/>
            <a:rect r="r" b="b" t="t" l="l"/>
            <a:pathLst>
              <a:path h="3717740" w="3717740">
                <a:moveTo>
                  <a:pt x="0" y="0"/>
                </a:moveTo>
                <a:lnTo>
                  <a:pt x="3717740" y="0"/>
                </a:lnTo>
                <a:lnTo>
                  <a:pt x="3717740" y="3717740"/>
                </a:lnTo>
                <a:lnTo>
                  <a:pt x="0" y="37177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5001505" y="7873112"/>
            <a:ext cx="273350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순찰로봇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27327" y="7873112"/>
            <a:ext cx="6243232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견인 로봇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004925" y="1037387"/>
            <a:ext cx="315783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64153" y="499865"/>
            <a:ext cx="1900019" cy="1246496"/>
            <a:chOff x="0" y="0"/>
            <a:chExt cx="2533358" cy="16619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33358" cy="1661994"/>
            </a:xfrm>
            <a:custGeom>
              <a:avLst/>
              <a:gdLst/>
              <a:ahLst/>
              <a:cxnLst/>
              <a:rect r="r" b="b" t="t" l="l"/>
              <a:pathLst>
                <a:path h="1661994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661994"/>
                  </a:lnTo>
                  <a:lnTo>
                    <a:pt x="0" y="16619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61925"/>
              <a:ext cx="2533358" cy="18239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-6939650">
            <a:off x="2571" y="8295849"/>
            <a:ext cx="2178633" cy="1376046"/>
          </a:xfrm>
          <a:custGeom>
            <a:avLst/>
            <a:gdLst/>
            <a:ahLst/>
            <a:cxnLst/>
            <a:rect r="r" b="b" t="t" l="l"/>
            <a:pathLst>
              <a:path h="1376046" w="2178633">
                <a:moveTo>
                  <a:pt x="0" y="0"/>
                </a:moveTo>
                <a:lnTo>
                  <a:pt x="2178633" y="0"/>
                </a:lnTo>
                <a:lnTo>
                  <a:pt x="2178633" y="1376046"/>
                </a:lnTo>
                <a:lnTo>
                  <a:pt x="0" y="1376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784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327648">
            <a:off x="580493" y="8165014"/>
            <a:ext cx="280356" cy="311507"/>
          </a:xfrm>
          <a:custGeom>
            <a:avLst/>
            <a:gdLst/>
            <a:ahLst/>
            <a:cxnLst/>
            <a:rect r="r" b="b" t="t" l="l"/>
            <a:pathLst>
              <a:path h="311507" w="280356">
                <a:moveTo>
                  <a:pt x="0" y="0"/>
                </a:moveTo>
                <a:lnTo>
                  <a:pt x="280356" y="0"/>
                </a:lnTo>
                <a:lnTo>
                  <a:pt x="280356" y="311507"/>
                </a:lnTo>
                <a:lnTo>
                  <a:pt x="0" y="311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4892836"/>
            <a:ext cx="4372390" cy="4271637"/>
          </a:xfrm>
          <a:custGeom>
            <a:avLst/>
            <a:gdLst/>
            <a:ahLst/>
            <a:cxnLst/>
            <a:rect r="r" b="b" t="t" l="l"/>
            <a:pathLst>
              <a:path h="4271637" w="4372390">
                <a:moveTo>
                  <a:pt x="0" y="0"/>
                </a:moveTo>
                <a:lnTo>
                  <a:pt x="4372390" y="0"/>
                </a:lnTo>
                <a:lnTo>
                  <a:pt x="4372390" y="4271637"/>
                </a:lnTo>
                <a:lnTo>
                  <a:pt x="0" y="4271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190" t="0" r="0" b="-3268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47625" y="8902005"/>
            <a:ext cx="18288000" cy="1384995"/>
          </a:xfrm>
          <a:custGeom>
            <a:avLst/>
            <a:gdLst/>
            <a:ahLst/>
            <a:cxnLst/>
            <a:rect r="r" b="b" t="t" l="l"/>
            <a:pathLst>
              <a:path h="1384995" w="18288000">
                <a:moveTo>
                  <a:pt x="0" y="0"/>
                </a:moveTo>
                <a:lnTo>
                  <a:pt x="18288000" y="0"/>
                </a:lnTo>
                <a:lnTo>
                  <a:pt x="18288000" y="1384995"/>
                </a:lnTo>
                <a:lnTo>
                  <a:pt x="0" y="13849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3997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0418" y="3851162"/>
            <a:ext cx="3183460" cy="5414553"/>
          </a:xfrm>
          <a:custGeom>
            <a:avLst/>
            <a:gdLst/>
            <a:ahLst/>
            <a:cxnLst/>
            <a:rect r="r" b="b" t="t" l="l"/>
            <a:pathLst>
              <a:path h="5414553" w="3183460">
                <a:moveTo>
                  <a:pt x="0" y="0"/>
                </a:moveTo>
                <a:lnTo>
                  <a:pt x="3183460" y="0"/>
                </a:lnTo>
                <a:lnTo>
                  <a:pt x="3183460" y="5414552"/>
                </a:lnTo>
                <a:lnTo>
                  <a:pt x="0" y="54145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571564" y="3555755"/>
            <a:ext cx="621167" cy="536693"/>
            <a:chOff x="0" y="0"/>
            <a:chExt cx="828222" cy="7155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816610" cy="703961"/>
            </a:xfrm>
            <a:custGeom>
              <a:avLst/>
              <a:gdLst/>
              <a:ahLst/>
              <a:cxnLst/>
              <a:rect r="r" b="b" t="t" l="l"/>
              <a:pathLst>
                <a:path h="703961" w="816610">
                  <a:moveTo>
                    <a:pt x="0" y="351917"/>
                  </a:moveTo>
                  <a:lnTo>
                    <a:pt x="176403" y="0"/>
                  </a:lnTo>
                  <a:lnTo>
                    <a:pt x="640207" y="0"/>
                  </a:lnTo>
                  <a:lnTo>
                    <a:pt x="816610" y="351917"/>
                  </a:lnTo>
                  <a:lnTo>
                    <a:pt x="640207" y="703961"/>
                  </a:lnTo>
                  <a:lnTo>
                    <a:pt x="176403" y="703961"/>
                  </a:lnTo>
                  <a:close/>
                </a:path>
              </a:pathLst>
            </a:custGeom>
            <a:solidFill>
              <a:srgbClr val="3378C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-381" y="0"/>
              <a:ext cx="842772" cy="729361"/>
            </a:xfrm>
            <a:custGeom>
              <a:avLst/>
              <a:gdLst/>
              <a:ahLst/>
              <a:cxnLst/>
              <a:rect r="r" b="b" t="t" l="l"/>
              <a:pathLst>
                <a:path h="729361" w="842772">
                  <a:moveTo>
                    <a:pt x="1778" y="359029"/>
                  </a:moveTo>
                  <a:lnTo>
                    <a:pt x="178054" y="6985"/>
                  </a:lnTo>
                  <a:cubicBezTo>
                    <a:pt x="180213" y="2667"/>
                    <a:pt x="184658" y="0"/>
                    <a:pt x="189357" y="0"/>
                  </a:cubicBezTo>
                  <a:lnTo>
                    <a:pt x="653288" y="0"/>
                  </a:lnTo>
                  <a:cubicBezTo>
                    <a:pt x="658114" y="0"/>
                    <a:pt x="662432" y="2667"/>
                    <a:pt x="664591" y="6985"/>
                  </a:cubicBezTo>
                  <a:lnTo>
                    <a:pt x="840994" y="359029"/>
                  </a:lnTo>
                  <a:cubicBezTo>
                    <a:pt x="842772" y="362585"/>
                    <a:pt x="842772" y="366776"/>
                    <a:pt x="840994" y="370459"/>
                  </a:cubicBezTo>
                  <a:lnTo>
                    <a:pt x="664591" y="722376"/>
                  </a:lnTo>
                  <a:cubicBezTo>
                    <a:pt x="662432" y="726694"/>
                    <a:pt x="657987" y="729361"/>
                    <a:pt x="653288" y="729361"/>
                  </a:cubicBezTo>
                  <a:lnTo>
                    <a:pt x="189484" y="729361"/>
                  </a:lnTo>
                  <a:cubicBezTo>
                    <a:pt x="184658" y="729361"/>
                    <a:pt x="180340" y="726694"/>
                    <a:pt x="178181" y="722376"/>
                  </a:cubicBezTo>
                  <a:lnTo>
                    <a:pt x="1778" y="370332"/>
                  </a:lnTo>
                  <a:cubicBezTo>
                    <a:pt x="0" y="366776"/>
                    <a:pt x="0" y="362585"/>
                    <a:pt x="1778" y="358902"/>
                  </a:cubicBezTo>
                  <a:moveTo>
                    <a:pt x="24511" y="370332"/>
                  </a:moveTo>
                  <a:lnTo>
                    <a:pt x="13081" y="364617"/>
                  </a:lnTo>
                  <a:lnTo>
                    <a:pt x="24384" y="358902"/>
                  </a:lnTo>
                  <a:lnTo>
                    <a:pt x="200787" y="710946"/>
                  </a:lnTo>
                  <a:lnTo>
                    <a:pt x="189484" y="716661"/>
                  </a:lnTo>
                  <a:lnTo>
                    <a:pt x="189484" y="703961"/>
                  </a:lnTo>
                  <a:lnTo>
                    <a:pt x="653288" y="703961"/>
                  </a:lnTo>
                  <a:lnTo>
                    <a:pt x="653288" y="716661"/>
                  </a:lnTo>
                  <a:lnTo>
                    <a:pt x="641985" y="710946"/>
                  </a:lnTo>
                  <a:lnTo>
                    <a:pt x="818261" y="359029"/>
                  </a:lnTo>
                  <a:lnTo>
                    <a:pt x="829564" y="364744"/>
                  </a:lnTo>
                  <a:lnTo>
                    <a:pt x="818261" y="370459"/>
                  </a:lnTo>
                  <a:lnTo>
                    <a:pt x="641858" y="18415"/>
                  </a:lnTo>
                  <a:lnTo>
                    <a:pt x="653288" y="12700"/>
                  </a:lnTo>
                  <a:lnTo>
                    <a:pt x="653288" y="25400"/>
                  </a:lnTo>
                  <a:lnTo>
                    <a:pt x="189484" y="25400"/>
                  </a:lnTo>
                  <a:lnTo>
                    <a:pt x="189484" y="12700"/>
                  </a:lnTo>
                  <a:lnTo>
                    <a:pt x="200787" y="18415"/>
                  </a:lnTo>
                  <a:lnTo>
                    <a:pt x="24384" y="370332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4666750">
            <a:off x="1614140" y="3552476"/>
            <a:ext cx="459614" cy="480937"/>
            <a:chOff x="0" y="0"/>
            <a:chExt cx="612818" cy="6412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2069C2">
                    <a:alpha val="13725"/>
                  </a:srgbClr>
                </a:gs>
                <a:gs pos="6900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333250"/>
            </a:gra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90392" y="3658538"/>
            <a:ext cx="383514" cy="369331"/>
            <a:chOff x="0" y="0"/>
            <a:chExt cx="511352" cy="4924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11352" cy="492442"/>
            </a:xfrm>
            <a:custGeom>
              <a:avLst/>
              <a:gdLst/>
              <a:ahLst/>
              <a:cxnLst/>
              <a:rect r="r" b="b" t="t" l="l"/>
              <a:pathLst>
                <a:path h="492442" w="511352">
                  <a:moveTo>
                    <a:pt x="0" y="0"/>
                  </a:moveTo>
                  <a:lnTo>
                    <a:pt x="511352" y="0"/>
                  </a:lnTo>
                  <a:lnTo>
                    <a:pt x="511352" y="492442"/>
                  </a:lnTo>
                  <a:lnTo>
                    <a:pt x="0" y="492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511352" cy="540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03968" y="4590063"/>
            <a:ext cx="2556362" cy="1013836"/>
            <a:chOff x="0" y="0"/>
            <a:chExt cx="3408482" cy="13517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08482" cy="1351782"/>
            </a:xfrm>
            <a:custGeom>
              <a:avLst/>
              <a:gdLst/>
              <a:ahLst/>
              <a:cxnLst/>
              <a:rect r="r" b="b" t="t" l="l"/>
              <a:pathLst>
                <a:path h="1351782" w="3408482">
                  <a:moveTo>
                    <a:pt x="0" y="0"/>
                  </a:moveTo>
                  <a:lnTo>
                    <a:pt x="3408482" y="0"/>
                  </a:lnTo>
                  <a:lnTo>
                    <a:pt x="3408482" y="1351782"/>
                  </a:lnTo>
                  <a:lnTo>
                    <a:pt x="0" y="1351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3408482" cy="13708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4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활용 장비 및</a:t>
              </a:r>
            </a:p>
            <a:p>
              <a:pPr algn="ctr">
                <a:lnSpc>
                  <a:spcPts val="3564"/>
                </a:lnSpc>
              </a:pPr>
              <a:r>
                <a:rPr lang="en-US" sz="2700" spc="10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재료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rot="287200">
            <a:off x="1707528" y="6380668"/>
            <a:ext cx="342437" cy="0"/>
          </a:xfrm>
          <a:prstGeom prst="line">
            <a:avLst/>
          </a:prstGeom>
          <a:ln cap="rnd" w="19050">
            <a:solidFill>
              <a:srgbClr val="3378C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2094789" y="4240204"/>
            <a:ext cx="1270127" cy="929699"/>
            <a:chOff x="0" y="0"/>
            <a:chExt cx="2111957" cy="154589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11957" cy="1545895"/>
            </a:xfrm>
            <a:custGeom>
              <a:avLst/>
              <a:gdLst/>
              <a:ahLst/>
              <a:cxnLst/>
              <a:rect r="r" b="b" t="t" l="l"/>
              <a:pathLst>
                <a:path h="1545895" w="2111957">
                  <a:moveTo>
                    <a:pt x="0" y="0"/>
                  </a:moveTo>
                  <a:lnTo>
                    <a:pt x="2111957" y="0"/>
                  </a:lnTo>
                  <a:lnTo>
                    <a:pt x="2111957" y="1545895"/>
                  </a:lnTo>
                  <a:lnTo>
                    <a:pt x="0" y="1545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2111957" cy="15458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60"/>
                </a:lnSpc>
              </a:pPr>
              <a:r>
                <a:rPr lang="en-US" sz="3300" spc="9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공유기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815066" y="3300043"/>
            <a:ext cx="14284304" cy="5544270"/>
            <a:chOff x="0" y="0"/>
            <a:chExt cx="19045738" cy="7392360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16027340" y="1230768"/>
              <a:ext cx="2882118" cy="1262379"/>
              <a:chOff x="0" y="0"/>
              <a:chExt cx="2882118" cy="1262379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882191" cy="1262405"/>
              </a:xfrm>
              <a:custGeom>
                <a:avLst/>
                <a:gdLst/>
                <a:ahLst/>
                <a:cxnLst/>
                <a:rect r="r" b="b" t="t" l="l"/>
                <a:pathLst>
                  <a:path h="1262405" w="2882191">
                    <a:moveTo>
                      <a:pt x="0" y="631212"/>
                    </a:moveTo>
                    <a:cubicBezTo>
                      <a:pt x="0" y="282526"/>
                      <a:pt x="85263" y="0"/>
                      <a:pt x="190493" y="0"/>
                    </a:cubicBezTo>
                    <a:lnTo>
                      <a:pt x="2691663" y="0"/>
                    </a:lnTo>
                    <a:cubicBezTo>
                      <a:pt x="2796894" y="0"/>
                      <a:pt x="2882191" y="282526"/>
                      <a:pt x="2882191" y="631212"/>
                    </a:cubicBezTo>
                    <a:cubicBezTo>
                      <a:pt x="2882191" y="979899"/>
                      <a:pt x="2796894" y="1262405"/>
                      <a:pt x="2691663" y="1262405"/>
                    </a:cubicBezTo>
                    <a:lnTo>
                      <a:pt x="190493" y="1262405"/>
                    </a:lnTo>
                    <a:cubicBezTo>
                      <a:pt x="85263" y="1262405"/>
                      <a:pt x="0" y="979676"/>
                      <a:pt x="0" y="631212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16616180" y="1267852"/>
              <a:ext cx="1982829" cy="1206462"/>
              <a:chOff x="0" y="0"/>
              <a:chExt cx="1982829" cy="1206462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82829" cy="1206462"/>
              </a:xfrm>
              <a:custGeom>
                <a:avLst/>
                <a:gdLst/>
                <a:ahLst/>
                <a:cxnLst/>
                <a:rect r="r" b="b" t="t" l="l"/>
                <a:pathLst>
                  <a:path h="1206462" w="1982829">
                    <a:moveTo>
                      <a:pt x="0" y="0"/>
                    </a:moveTo>
                    <a:lnTo>
                      <a:pt x="1982829" y="0"/>
                    </a:lnTo>
                    <a:lnTo>
                      <a:pt x="1982829" y="1206462"/>
                    </a:lnTo>
                    <a:lnTo>
                      <a:pt x="0" y="1206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0"/>
                <a:ext cx="1982829" cy="120646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just">
                  <a:lnSpc>
                    <a:spcPts val="3959"/>
                  </a:lnSpc>
                </a:pPr>
                <a:r>
                  <a:rPr lang="en-US" sz="3299" spc="12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장애물</a:t>
                </a: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3607896" y="4952041"/>
              <a:ext cx="5437842" cy="1262379"/>
              <a:chOff x="0" y="0"/>
              <a:chExt cx="5437842" cy="1262379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437915" cy="1262405"/>
              </a:xfrm>
              <a:custGeom>
                <a:avLst/>
                <a:gdLst/>
                <a:ahLst/>
                <a:cxnLst/>
                <a:rect r="r" b="b" t="t" l="l"/>
                <a:pathLst>
                  <a:path h="1262405" w="5437915">
                    <a:moveTo>
                      <a:pt x="0" y="631212"/>
                    </a:moveTo>
                    <a:cubicBezTo>
                      <a:pt x="0" y="282526"/>
                      <a:pt x="160871" y="0"/>
                      <a:pt x="359414" y="0"/>
                    </a:cubicBezTo>
                    <a:lnTo>
                      <a:pt x="5078501" y="0"/>
                    </a:lnTo>
                    <a:cubicBezTo>
                      <a:pt x="5277044" y="0"/>
                      <a:pt x="5437915" y="282526"/>
                      <a:pt x="5437915" y="631212"/>
                    </a:cubicBezTo>
                    <a:cubicBezTo>
                      <a:pt x="5437915" y="979899"/>
                      <a:pt x="5277044" y="1262405"/>
                      <a:pt x="5078501" y="1262405"/>
                    </a:cubicBezTo>
                    <a:lnTo>
                      <a:pt x="359414" y="1262405"/>
                    </a:lnTo>
                    <a:cubicBezTo>
                      <a:pt x="160871" y="1262405"/>
                      <a:pt x="0" y="979676"/>
                      <a:pt x="0" y="631212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14718892" y="4989125"/>
              <a:ext cx="3741107" cy="1206462"/>
              <a:chOff x="0" y="0"/>
              <a:chExt cx="3741107" cy="120646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741107" cy="1206462"/>
              </a:xfrm>
              <a:custGeom>
                <a:avLst/>
                <a:gdLst/>
                <a:ahLst/>
                <a:cxnLst/>
                <a:rect r="r" b="b" t="t" l="l"/>
                <a:pathLst>
                  <a:path h="1206462" w="3741107">
                    <a:moveTo>
                      <a:pt x="0" y="0"/>
                    </a:moveTo>
                    <a:lnTo>
                      <a:pt x="3741107" y="0"/>
                    </a:lnTo>
                    <a:lnTo>
                      <a:pt x="3741107" y="1206462"/>
                    </a:lnTo>
                    <a:lnTo>
                      <a:pt x="0" y="1206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0"/>
                <a:ext cx="3741107" cy="120646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r">
                  <a:lnSpc>
                    <a:spcPts val="3959"/>
                  </a:lnSpc>
                </a:pPr>
                <a:r>
                  <a:rPr lang="en-US" sz="3299" spc="12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Toycar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7715179" y="4952041"/>
              <a:ext cx="5144673" cy="1262379"/>
              <a:chOff x="0" y="0"/>
              <a:chExt cx="5144673" cy="1262379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5144746" cy="1262405"/>
              </a:xfrm>
              <a:custGeom>
                <a:avLst/>
                <a:gdLst/>
                <a:ahLst/>
                <a:cxnLst/>
                <a:rect r="r" b="b" t="t" l="l"/>
                <a:pathLst>
                  <a:path h="1262405" w="5144746">
                    <a:moveTo>
                      <a:pt x="0" y="631212"/>
                    </a:moveTo>
                    <a:cubicBezTo>
                      <a:pt x="0" y="282526"/>
                      <a:pt x="152198" y="0"/>
                      <a:pt x="340037" y="0"/>
                    </a:cubicBezTo>
                    <a:lnTo>
                      <a:pt x="4804706" y="0"/>
                    </a:lnTo>
                    <a:cubicBezTo>
                      <a:pt x="4992545" y="0"/>
                      <a:pt x="5144746" y="282526"/>
                      <a:pt x="5144746" y="631212"/>
                    </a:cubicBezTo>
                    <a:cubicBezTo>
                      <a:pt x="5144746" y="979899"/>
                      <a:pt x="4992545" y="1262405"/>
                      <a:pt x="4804706" y="1262405"/>
                    </a:cubicBezTo>
                    <a:lnTo>
                      <a:pt x="340037" y="1262405"/>
                    </a:lnTo>
                    <a:cubicBezTo>
                      <a:pt x="152198" y="1262405"/>
                      <a:pt x="0" y="979676"/>
                      <a:pt x="0" y="631212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8766278" y="4989125"/>
              <a:ext cx="3539414" cy="1206462"/>
              <a:chOff x="0" y="0"/>
              <a:chExt cx="3539414" cy="1206462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3539414" cy="1206462"/>
              </a:xfrm>
              <a:custGeom>
                <a:avLst/>
                <a:gdLst/>
                <a:ahLst/>
                <a:cxnLst/>
                <a:rect r="r" b="b" t="t" l="l"/>
                <a:pathLst>
                  <a:path h="1206462" w="3539414">
                    <a:moveTo>
                      <a:pt x="0" y="0"/>
                    </a:moveTo>
                    <a:lnTo>
                      <a:pt x="3539414" y="0"/>
                    </a:lnTo>
                    <a:lnTo>
                      <a:pt x="3539414" y="1206462"/>
                    </a:lnTo>
                    <a:lnTo>
                      <a:pt x="0" y="1206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0"/>
                <a:ext cx="3539414" cy="120646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r">
                  <a:lnSpc>
                    <a:spcPts val="3959"/>
                  </a:lnSpc>
                </a:pPr>
                <a:r>
                  <a:rPr lang="en-US" sz="3299" spc="12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Ubuntu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1903346" y="1242158"/>
              <a:ext cx="5144673" cy="1262379"/>
              <a:chOff x="0" y="0"/>
              <a:chExt cx="5144673" cy="1262379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5144746" cy="1262405"/>
              </a:xfrm>
              <a:custGeom>
                <a:avLst/>
                <a:gdLst/>
                <a:ahLst/>
                <a:cxnLst/>
                <a:rect r="r" b="b" t="t" l="l"/>
                <a:pathLst>
                  <a:path h="1262405" w="5144746">
                    <a:moveTo>
                      <a:pt x="0" y="631212"/>
                    </a:moveTo>
                    <a:cubicBezTo>
                      <a:pt x="0" y="282526"/>
                      <a:pt x="152198" y="0"/>
                      <a:pt x="340037" y="0"/>
                    </a:cubicBezTo>
                    <a:lnTo>
                      <a:pt x="4804706" y="0"/>
                    </a:lnTo>
                    <a:cubicBezTo>
                      <a:pt x="4992545" y="0"/>
                      <a:pt x="5144746" y="282526"/>
                      <a:pt x="5144746" y="631212"/>
                    </a:cubicBezTo>
                    <a:cubicBezTo>
                      <a:pt x="5144746" y="979899"/>
                      <a:pt x="4992545" y="1262405"/>
                      <a:pt x="4804706" y="1262405"/>
                    </a:cubicBezTo>
                    <a:lnTo>
                      <a:pt x="340037" y="1262405"/>
                    </a:lnTo>
                    <a:cubicBezTo>
                      <a:pt x="152198" y="1262405"/>
                      <a:pt x="0" y="979676"/>
                      <a:pt x="0" y="631212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52" id="52"/>
            <p:cNvGrpSpPr/>
            <p:nvPr/>
          </p:nvGrpSpPr>
          <p:grpSpPr>
            <a:xfrm rot="0">
              <a:off x="2954444" y="1279242"/>
              <a:ext cx="3539414" cy="1206462"/>
              <a:chOff x="0" y="0"/>
              <a:chExt cx="3539414" cy="12064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3539414" cy="1206462"/>
              </a:xfrm>
              <a:custGeom>
                <a:avLst/>
                <a:gdLst/>
                <a:ahLst/>
                <a:cxnLst/>
                <a:rect r="r" b="b" t="t" l="l"/>
                <a:pathLst>
                  <a:path h="1206462" w="3539414">
                    <a:moveTo>
                      <a:pt x="0" y="0"/>
                    </a:moveTo>
                    <a:lnTo>
                      <a:pt x="3539414" y="0"/>
                    </a:lnTo>
                    <a:lnTo>
                      <a:pt x="3539414" y="1206462"/>
                    </a:lnTo>
                    <a:lnTo>
                      <a:pt x="0" y="1206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0"/>
                <a:ext cx="3539414" cy="120646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r">
                  <a:lnSpc>
                    <a:spcPts val="3959"/>
                  </a:lnSpc>
                </a:pPr>
                <a:r>
                  <a:rPr lang="en-US" sz="3299" spc="12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Turtlebot4</a:t>
                </a:r>
              </a:p>
            </p:txBody>
          </p:sp>
        </p:grpSp>
        <p:grpSp>
          <p:nvGrpSpPr>
            <p:cNvPr name="Group 55" id="55"/>
            <p:cNvGrpSpPr>
              <a:grpSpLocks noChangeAspect="true"/>
            </p:cNvGrpSpPr>
            <p:nvPr/>
          </p:nvGrpSpPr>
          <p:grpSpPr>
            <a:xfrm rot="0">
              <a:off x="0" y="0"/>
              <a:ext cx="3561413" cy="3561413"/>
              <a:chOff x="0" y="0"/>
              <a:chExt cx="6350889" cy="6350889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63500" y="63500"/>
                <a:ext cx="6223889" cy="6223762"/>
              </a:xfrm>
              <a:custGeom>
                <a:avLst/>
                <a:gdLst/>
                <a:ahLst/>
                <a:cxnLst/>
                <a:rect r="r" b="b" t="t" l="l"/>
                <a:pathLst>
                  <a:path h="6223762" w="6223889">
                    <a:moveTo>
                      <a:pt x="6223889" y="3111881"/>
                    </a:moveTo>
                    <a:cubicBezTo>
                      <a:pt x="6223889" y="4830572"/>
                      <a:pt x="4830572" y="6223762"/>
                      <a:pt x="3112008" y="6223762"/>
                    </a:cubicBezTo>
                    <a:cubicBezTo>
                      <a:pt x="1393444" y="6223762"/>
                      <a:pt x="0" y="4830572"/>
                      <a:pt x="0" y="3111881"/>
                    </a:cubicBezTo>
                    <a:cubicBezTo>
                      <a:pt x="0" y="1393190"/>
                      <a:pt x="1393317" y="0"/>
                      <a:pt x="3111881" y="0"/>
                    </a:cubicBezTo>
                    <a:cubicBezTo>
                      <a:pt x="4830445" y="0"/>
                      <a:pt x="6223889" y="1393317"/>
                      <a:pt x="6223889" y="3111881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3826" t="-1447" r="-8001" b="0"/>
                </a:stretch>
              </a:blip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6350889" cy="6350762"/>
              </a:xfrm>
              <a:custGeom>
                <a:avLst/>
                <a:gdLst/>
                <a:ahLst/>
                <a:cxnLst/>
                <a:rect r="r" b="b" t="t" l="l"/>
                <a:pathLst>
                  <a:path h="6350762" w="6350889">
                    <a:moveTo>
                      <a:pt x="6350889" y="3175381"/>
                    </a:moveTo>
                    <a:cubicBezTo>
                      <a:pt x="6350889" y="4023614"/>
                      <a:pt x="6020562" y="4821047"/>
                      <a:pt x="5420868" y="5420741"/>
                    </a:cubicBezTo>
                    <a:cubicBezTo>
                      <a:pt x="4821174" y="6020436"/>
                      <a:pt x="4023741" y="6350762"/>
                      <a:pt x="3175508" y="6350762"/>
                    </a:cubicBezTo>
                    <a:cubicBezTo>
                      <a:pt x="2327275" y="6350762"/>
                      <a:pt x="1529842" y="6020435"/>
                      <a:pt x="930148" y="5420741"/>
                    </a:cubicBezTo>
                    <a:cubicBezTo>
                      <a:pt x="330327" y="4821047"/>
                      <a:pt x="0" y="4023614"/>
                      <a:pt x="0" y="3175381"/>
                    </a:cubicBezTo>
                    <a:cubicBezTo>
                      <a:pt x="0" y="2327148"/>
                      <a:pt x="330327" y="1529715"/>
                      <a:pt x="930021" y="930021"/>
                    </a:cubicBezTo>
                    <a:cubicBezTo>
                      <a:pt x="1529715" y="330327"/>
                      <a:pt x="2327275" y="0"/>
                      <a:pt x="3175381" y="0"/>
                    </a:cubicBezTo>
                    <a:cubicBezTo>
                      <a:pt x="4023614" y="0"/>
                      <a:pt x="4821047" y="330327"/>
                      <a:pt x="5420741" y="930021"/>
                    </a:cubicBezTo>
                    <a:cubicBezTo>
                      <a:pt x="6020562" y="1529842"/>
                      <a:pt x="6350889" y="2327275"/>
                      <a:pt x="6350889" y="3175381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30" t="0" r="-30" b="0"/>
                </a:stretch>
              </a:blipFill>
            </p:spPr>
          </p:sp>
        </p:grpSp>
        <p:grpSp>
          <p:nvGrpSpPr>
            <p:cNvPr name="Group 58" id="58"/>
            <p:cNvGrpSpPr/>
            <p:nvPr/>
          </p:nvGrpSpPr>
          <p:grpSpPr>
            <a:xfrm rot="0">
              <a:off x="7715179" y="1253548"/>
              <a:ext cx="5081173" cy="1262379"/>
              <a:chOff x="0" y="0"/>
              <a:chExt cx="5081173" cy="1262379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5081246" cy="1262405"/>
              </a:xfrm>
              <a:custGeom>
                <a:avLst/>
                <a:gdLst/>
                <a:ahLst/>
                <a:cxnLst/>
                <a:rect r="r" b="b" t="t" l="l"/>
                <a:pathLst>
                  <a:path h="1262405" w="5081246">
                    <a:moveTo>
                      <a:pt x="0" y="631212"/>
                    </a:moveTo>
                    <a:cubicBezTo>
                      <a:pt x="0" y="282526"/>
                      <a:pt x="150319" y="0"/>
                      <a:pt x="335840" y="0"/>
                    </a:cubicBezTo>
                    <a:lnTo>
                      <a:pt x="4745402" y="0"/>
                    </a:lnTo>
                    <a:cubicBezTo>
                      <a:pt x="4930923" y="0"/>
                      <a:pt x="5081246" y="282526"/>
                      <a:pt x="5081246" y="631212"/>
                    </a:cubicBezTo>
                    <a:cubicBezTo>
                      <a:pt x="5081246" y="979899"/>
                      <a:pt x="4930923" y="1262405"/>
                      <a:pt x="4745402" y="1262405"/>
                    </a:cubicBezTo>
                    <a:lnTo>
                      <a:pt x="335840" y="1262405"/>
                    </a:lnTo>
                    <a:cubicBezTo>
                      <a:pt x="150319" y="1262405"/>
                      <a:pt x="0" y="979676"/>
                      <a:pt x="0" y="631212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60" id="60"/>
            <p:cNvGrpSpPr/>
            <p:nvPr/>
          </p:nvGrpSpPr>
          <p:grpSpPr>
            <a:xfrm rot="0">
              <a:off x="8753304" y="1290632"/>
              <a:ext cx="3495727" cy="1206462"/>
              <a:chOff x="0" y="0"/>
              <a:chExt cx="3495727" cy="1206462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3495727" cy="1206462"/>
              </a:xfrm>
              <a:custGeom>
                <a:avLst/>
                <a:gdLst/>
                <a:ahLst/>
                <a:cxnLst/>
                <a:rect r="r" b="b" t="t" l="l"/>
                <a:pathLst>
                  <a:path h="1206462" w="3495727">
                    <a:moveTo>
                      <a:pt x="0" y="0"/>
                    </a:moveTo>
                    <a:lnTo>
                      <a:pt x="3495727" y="0"/>
                    </a:lnTo>
                    <a:lnTo>
                      <a:pt x="3495727" y="1206462"/>
                    </a:lnTo>
                    <a:lnTo>
                      <a:pt x="0" y="1206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0"/>
                <a:ext cx="3495727" cy="120646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r">
                  <a:lnSpc>
                    <a:spcPts val="3959"/>
                  </a:lnSpc>
                </a:pPr>
                <a:r>
                  <a:rPr lang="en-US" sz="3299" spc="12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공유기</a:t>
                </a:r>
              </a:p>
            </p:txBody>
          </p:sp>
        </p:grpSp>
        <p:grpSp>
          <p:nvGrpSpPr>
            <p:cNvPr name="Group 63" id="63"/>
            <p:cNvGrpSpPr>
              <a:grpSpLocks noChangeAspect="true"/>
            </p:cNvGrpSpPr>
            <p:nvPr/>
          </p:nvGrpSpPr>
          <p:grpSpPr>
            <a:xfrm rot="0">
              <a:off x="12679163" y="60343"/>
              <a:ext cx="3501070" cy="3501070"/>
              <a:chOff x="0" y="0"/>
              <a:chExt cx="6350889" cy="6350889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-150149">
                <a:off x="-8575" y="-8572"/>
                <a:ext cx="6368034" cy="6367907"/>
              </a:xfrm>
              <a:custGeom>
                <a:avLst/>
                <a:gdLst/>
                <a:ahLst/>
                <a:cxnLst/>
                <a:rect r="r" b="b" t="t" l="l"/>
                <a:pathLst>
                  <a:path h="6367907" w="6368034">
                    <a:moveTo>
                      <a:pt x="6292996" y="3319829"/>
                    </a:moveTo>
                    <a:cubicBezTo>
                      <a:pt x="6217953" y="5036881"/>
                      <a:pt x="4765135" y="6367906"/>
                      <a:pt x="3048209" y="6292869"/>
                    </a:cubicBezTo>
                    <a:cubicBezTo>
                      <a:pt x="1331284" y="6217832"/>
                      <a:pt x="0" y="4765128"/>
                      <a:pt x="75043" y="3048077"/>
                    </a:cubicBezTo>
                    <a:cubicBezTo>
                      <a:pt x="150086" y="1331025"/>
                      <a:pt x="1602905" y="0"/>
                      <a:pt x="3319830" y="75037"/>
                    </a:cubicBezTo>
                    <a:cubicBezTo>
                      <a:pt x="5036755" y="150074"/>
                      <a:pt x="6368034" y="1602904"/>
                      <a:pt x="6292996" y="3319829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0" t="-18167" r="0" b="-59613"/>
                </a:stretch>
              </a:blip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6350889" cy="6350762"/>
              </a:xfrm>
              <a:custGeom>
                <a:avLst/>
                <a:gdLst/>
                <a:ahLst/>
                <a:cxnLst/>
                <a:rect r="r" b="b" t="t" l="l"/>
                <a:pathLst>
                  <a:path h="6350762" w="6350889">
                    <a:moveTo>
                      <a:pt x="6350889" y="3175381"/>
                    </a:moveTo>
                    <a:cubicBezTo>
                      <a:pt x="6350889" y="4023614"/>
                      <a:pt x="6020562" y="4821047"/>
                      <a:pt x="5420868" y="5420741"/>
                    </a:cubicBezTo>
                    <a:cubicBezTo>
                      <a:pt x="4821174" y="6020436"/>
                      <a:pt x="4023741" y="6350762"/>
                      <a:pt x="3175508" y="6350762"/>
                    </a:cubicBezTo>
                    <a:cubicBezTo>
                      <a:pt x="2327275" y="6350762"/>
                      <a:pt x="1529842" y="6020435"/>
                      <a:pt x="930148" y="5420741"/>
                    </a:cubicBezTo>
                    <a:cubicBezTo>
                      <a:pt x="330327" y="4821047"/>
                      <a:pt x="0" y="4023614"/>
                      <a:pt x="0" y="3175381"/>
                    </a:cubicBezTo>
                    <a:cubicBezTo>
                      <a:pt x="0" y="2327148"/>
                      <a:pt x="330327" y="1529715"/>
                      <a:pt x="930021" y="930021"/>
                    </a:cubicBezTo>
                    <a:cubicBezTo>
                      <a:pt x="1529715" y="330327"/>
                      <a:pt x="2327275" y="0"/>
                      <a:pt x="3175381" y="0"/>
                    </a:cubicBezTo>
                    <a:cubicBezTo>
                      <a:pt x="4023614" y="0"/>
                      <a:pt x="4821047" y="330327"/>
                      <a:pt x="5420741" y="930021"/>
                    </a:cubicBezTo>
                    <a:cubicBezTo>
                      <a:pt x="6020562" y="1529842"/>
                      <a:pt x="6350889" y="2327275"/>
                      <a:pt x="6350889" y="3175381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30" t="0" r="-30" b="0"/>
                </a:stretch>
              </a:blipFill>
            </p:spPr>
          </p:sp>
        </p:grpSp>
        <p:grpSp>
          <p:nvGrpSpPr>
            <p:cNvPr name="Group 66" id="66"/>
            <p:cNvGrpSpPr/>
            <p:nvPr/>
          </p:nvGrpSpPr>
          <p:grpSpPr>
            <a:xfrm rot="0">
              <a:off x="6596103" y="60343"/>
              <a:ext cx="3520662" cy="3520662"/>
              <a:chOff x="0" y="0"/>
              <a:chExt cx="812800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0" t="0" r="0" b="0"/>
                </a:stretch>
              </a:blipFill>
              <a:ln w="38100" cap="sq">
                <a:solidFill>
                  <a:srgbClr val="4472C4"/>
                </a:solidFill>
                <a:prstDash val="solid"/>
                <a:miter/>
              </a:ln>
            </p:spPr>
          </p:sp>
        </p:grpSp>
        <p:grpSp>
          <p:nvGrpSpPr>
            <p:cNvPr name="Group 68" id="68"/>
            <p:cNvGrpSpPr/>
            <p:nvPr/>
          </p:nvGrpSpPr>
          <p:grpSpPr>
            <a:xfrm rot="0">
              <a:off x="1598014" y="4952041"/>
              <a:ext cx="5144673" cy="1262379"/>
              <a:chOff x="0" y="0"/>
              <a:chExt cx="5144673" cy="1262379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5144746" cy="1262405"/>
              </a:xfrm>
              <a:custGeom>
                <a:avLst/>
                <a:gdLst/>
                <a:ahLst/>
                <a:cxnLst/>
                <a:rect r="r" b="b" t="t" l="l"/>
                <a:pathLst>
                  <a:path h="1262405" w="5144746">
                    <a:moveTo>
                      <a:pt x="0" y="631212"/>
                    </a:moveTo>
                    <a:cubicBezTo>
                      <a:pt x="0" y="282526"/>
                      <a:pt x="152198" y="0"/>
                      <a:pt x="340037" y="0"/>
                    </a:cubicBezTo>
                    <a:lnTo>
                      <a:pt x="4804706" y="0"/>
                    </a:lnTo>
                    <a:cubicBezTo>
                      <a:pt x="4992545" y="0"/>
                      <a:pt x="5144746" y="282526"/>
                      <a:pt x="5144746" y="631212"/>
                    </a:cubicBezTo>
                    <a:cubicBezTo>
                      <a:pt x="5144746" y="979899"/>
                      <a:pt x="4992545" y="1262405"/>
                      <a:pt x="4804706" y="1262405"/>
                    </a:cubicBezTo>
                    <a:lnTo>
                      <a:pt x="340037" y="1262405"/>
                    </a:lnTo>
                    <a:cubicBezTo>
                      <a:pt x="152198" y="1262405"/>
                      <a:pt x="0" y="979676"/>
                      <a:pt x="0" y="631212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70" id="70"/>
            <p:cNvGrpSpPr/>
            <p:nvPr/>
          </p:nvGrpSpPr>
          <p:grpSpPr>
            <a:xfrm rot="0">
              <a:off x="2649112" y="4989125"/>
              <a:ext cx="3539414" cy="1206462"/>
              <a:chOff x="0" y="0"/>
              <a:chExt cx="3539414" cy="1206462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3539414" cy="1206462"/>
              </a:xfrm>
              <a:custGeom>
                <a:avLst/>
                <a:gdLst/>
                <a:ahLst/>
                <a:cxnLst/>
                <a:rect r="r" b="b" t="t" l="l"/>
                <a:pathLst>
                  <a:path h="1206462" w="3539414">
                    <a:moveTo>
                      <a:pt x="0" y="0"/>
                    </a:moveTo>
                    <a:lnTo>
                      <a:pt x="3539414" y="0"/>
                    </a:lnTo>
                    <a:lnTo>
                      <a:pt x="3539414" y="1206462"/>
                    </a:lnTo>
                    <a:lnTo>
                      <a:pt x="0" y="120646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0"/>
                <a:ext cx="3539414" cy="120646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r">
                  <a:lnSpc>
                    <a:spcPts val="3959"/>
                  </a:lnSpc>
                </a:pPr>
                <a:r>
                  <a:rPr lang="en-US" sz="3299" spc="12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 </a:t>
                </a:r>
                <a:r>
                  <a:rPr lang="en-US" sz="3299" spc="12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Py</a:t>
                </a:r>
                <a:r>
                  <a:rPr lang="en-US" sz="3299" spc="12">
                    <a:solidFill>
                      <a:srgbClr val="3A3838"/>
                    </a:solidFill>
                    <a:latin typeface="Mandali"/>
                    <a:ea typeface="Mandali"/>
                    <a:cs typeface="Mandali"/>
                    <a:sym typeface="Mandali"/>
                  </a:rPr>
                  <a:t>thon </a:t>
                </a: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0" y="3755526"/>
              <a:ext cx="3519645" cy="3519645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-18848" t="-19596" r="-15905" b="-15157"/>
                </a:stretch>
              </a:blipFill>
              <a:ln w="38100" cap="sq">
                <a:solidFill>
                  <a:srgbClr val="0063B5"/>
                </a:solidFill>
                <a:prstDash val="solid"/>
                <a:miter/>
              </a:ln>
            </p:spPr>
          </p:sp>
        </p:grpSp>
        <p:grpSp>
          <p:nvGrpSpPr>
            <p:cNvPr name="Group 75" id="75"/>
            <p:cNvGrpSpPr>
              <a:grpSpLocks noChangeAspect="true"/>
            </p:cNvGrpSpPr>
            <p:nvPr/>
          </p:nvGrpSpPr>
          <p:grpSpPr>
            <a:xfrm rot="0">
              <a:off x="6596103" y="3833204"/>
              <a:ext cx="3520662" cy="3520662"/>
              <a:chOff x="0" y="0"/>
              <a:chExt cx="6350889" cy="6350889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63500" y="63500"/>
                <a:ext cx="6223889" cy="6223762"/>
              </a:xfrm>
              <a:custGeom>
                <a:avLst/>
                <a:gdLst/>
                <a:ahLst/>
                <a:cxnLst/>
                <a:rect r="r" b="b" t="t" l="l"/>
                <a:pathLst>
                  <a:path h="6223762" w="6223889">
                    <a:moveTo>
                      <a:pt x="6223889" y="3111881"/>
                    </a:moveTo>
                    <a:cubicBezTo>
                      <a:pt x="6223889" y="4830572"/>
                      <a:pt x="4830572" y="6223762"/>
                      <a:pt x="3112008" y="6223762"/>
                    </a:cubicBezTo>
                    <a:cubicBezTo>
                      <a:pt x="1393444" y="6223762"/>
                      <a:pt x="0" y="4830572"/>
                      <a:pt x="0" y="3111881"/>
                    </a:cubicBezTo>
                    <a:cubicBezTo>
                      <a:pt x="0" y="1393190"/>
                      <a:pt x="1393317" y="0"/>
                      <a:pt x="3111881" y="0"/>
                    </a:cubicBezTo>
                    <a:cubicBezTo>
                      <a:pt x="4830445" y="0"/>
                      <a:pt x="6223889" y="1393317"/>
                      <a:pt x="6223889" y="3111881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0" t="-1" r="0" b="-1"/>
                </a:stretch>
              </a:blipFill>
            </p:spPr>
          </p:sp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6350889" cy="6350762"/>
              </a:xfrm>
              <a:custGeom>
                <a:avLst/>
                <a:gdLst/>
                <a:ahLst/>
                <a:cxnLst/>
                <a:rect r="r" b="b" t="t" l="l"/>
                <a:pathLst>
                  <a:path h="6350762" w="6350889">
                    <a:moveTo>
                      <a:pt x="6350889" y="3175381"/>
                    </a:moveTo>
                    <a:cubicBezTo>
                      <a:pt x="6350889" y="4023614"/>
                      <a:pt x="6020562" y="4821047"/>
                      <a:pt x="5420868" y="5420741"/>
                    </a:cubicBezTo>
                    <a:cubicBezTo>
                      <a:pt x="4821174" y="6020436"/>
                      <a:pt x="4023741" y="6350762"/>
                      <a:pt x="3175508" y="6350762"/>
                    </a:cubicBezTo>
                    <a:cubicBezTo>
                      <a:pt x="2327275" y="6350762"/>
                      <a:pt x="1529842" y="6020435"/>
                      <a:pt x="930148" y="5420741"/>
                    </a:cubicBezTo>
                    <a:cubicBezTo>
                      <a:pt x="330327" y="4821047"/>
                      <a:pt x="0" y="4023614"/>
                      <a:pt x="0" y="3175381"/>
                    </a:cubicBezTo>
                    <a:cubicBezTo>
                      <a:pt x="0" y="2327148"/>
                      <a:pt x="330327" y="1529715"/>
                      <a:pt x="930021" y="930021"/>
                    </a:cubicBezTo>
                    <a:cubicBezTo>
                      <a:pt x="1529715" y="330327"/>
                      <a:pt x="2327275" y="0"/>
                      <a:pt x="3175381" y="0"/>
                    </a:cubicBezTo>
                    <a:cubicBezTo>
                      <a:pt x="4023614" y="0"/>
                      <a:pt x="4821047" y="330327"/>
                      <a:pt x="5420741" y="930021"/>
                    </a:cubicBezTo>
                    <a:cubicBezTo>
                      <a:pt x="6020562" y="1529842"/>
                      <a:pt x="6350889" y="2327275"/>
                      <a:pt x="6350889" y="3175381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30" t="0" r="-30" b="0"/>
                </a:stretch>
              </a:blipFill>
            </p:spPr>
          </p:sp>
        </p:grpSp>
        <p:grpSp>
          <p:nvGrpSpPr>
            <p:cNvPr name="Group 78" id="78"/>
            <p:cNvGrpSpPr/>
            <p:nvPr/>
          </p:nvGrpSpPr>
          <p:grpSpPr>
            <a:xfrm rot="0">
              <a:off x="12679163" y="3891290"/>
              <a:ext cx="3501070" cy="3501070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l="0" t="0" r="0" b="0"/>
                </a:stretch>
              </a:blipFill>
              <a:ln w="38100" cap="sq">
                <a:solidFill>
                  <a:srgbClr val="0063B5"/>
                </a:solidFill>
                <a:prstDash val="solid"/>
                <a:miter/>
              </a:ln>
            </p:spPr>
          </p:sp>
        </p:grpSp>
      </p:grpSp>
      <p:sp>
        <p:nvSpPr>
          <p:cNvPr name="Freeform 80" id="80"/>
          <p:cNvSpPr/>
          <p:nvPr/>
        </p:nvSpPr>
        <p:spPr>
          <a:xfrm flipH="true" flipV="false" rot="0">
            <a:off x="-523875" y="2885889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6">
              <a:alphaModFix amt="27000"/>
            </a:blip>
            <a:stretch>
              <a:fillRect l="0" t="0" r="0" b="-272830"/>
            </a:stretch>
          </a:blipFill>
        </p:spPr>
      </p:sp>
      <p:sp>
        <p:nvSpPr>
          <p:cNvPr name="TextBox 81" id="81"/>
          <p:cNvSpPr txBox="true"/>
          <p:nvPr/>
        </p:nvSpPr>
        <p:spPr>
          <a:xfrm rot="0">
            <a:off x="2002119" y="1037387"/>
            <a:ext cx="3157379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  <p:grpSp>
        <p:nvGrpSpPr>
          <p:cNvPr name="Group 82" id="82"/>
          <p:cNvGrpSpPr/>
          <p:nvPr/>
        </p:nvGrpSpPr>
        <p:grpSpPr>
          <a:xfrm rot="0">
            <a:off x="84391" y="6655668"/>
            <a:ext cx="3688784" cy="1081784"/>
            <a:chOff x="0" y="0"/>
            <a:chExt cx="4918378" cy="1442379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4918378" cy="1442379"/>
            </a:xfrm>
            <a:custGeom>
              <a:avLst/>
              <a:gdLst/>
              <a:ahLst/>
              <a:cxnLst/>
              <a:rect r="r" b="b" t="t" l="l"/>
              <a:pathLst>
                <a:path h="1442379" w="4918378">
                  <a:moveTo>
                    <a:pt x="0" y="0"/>
                  </a:moveTo>
                  <a:lnTo>
                    <a:pt x="4918378" y="0"/>
                  </a:lnTo>
                  <a:lnTo>
                    <a:pt x="4918378" y="1442379"/>
                  </a:lnTo>
                  <a:lnTo>
                    <a:pt x="0" y="1442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-19050"/>
              <a:ext cx="4918378" cy="14614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376"/>
                </a:lnSpc>
              </a:pPr>
              <a:r>
                <a:rPr lang="en-US" sz="1800" spc="5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장비</a:t>
              </a:r>
            </a:p>
            <a:p>
              <a:pPr algn="ctr">
                <a:lnSpc>
                  <a:spcPts val="2376"/>
                </a:lnSpc>
              </a:pPr>
              <a:r>
                <a:rPr lang="en-US" sz="1800" spc="5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및</a:t>
              </a:r>
              <a:r>
                <a:rPr lang="en-US" sz="1800" spc="5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</a:t>
              </a:r>
            </a:p>
            <a:p>
              <a:pPr algn="ctr">
                <a:lnSpc>
                  <a:spcPts val="2376"/>
                </a:lnSpc>
              </a:pPr>
              <a:r>
                <a:rPr lang="en-US" sz="1800" spc="6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개발 환경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55" y="106078"/>
            <a:ext cx="18026744" cy="1831577"/>
            <a:chOff x="0" y="0"/>
            <a:chExt cx="24035658" cy="2442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2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92582" y="549171"/>
            <a:ext cx="3378320" cy="415498"/>
            <a:chOff x="0" y="0"/>
            <a:chExt cx="4504426" cy="553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4426" cy="553998"/>
            </a:xfrm>
            <a:custGeom>
              <a:avLst/>
              <a:gdLst/>
              <a:ahLst/>
              <a:cxnLst/>
              <a:rect r="r" b="b" t="t" l="l"/>
              <a:pathLst>
                <a:path h="553998" w="4504426">
                  <a:moveTo>
                    <a:pt x="0" y="0"/>
                  </a:moveTo>
                  <a:lnTo>
                    <a:pt x="4504426" y="0"/>
                  </a:lnTo>
                  <a:lnTo>
                    <a:pt x="4504426" y="553998"/>
                  </a:lnTo>
                  <a:lnTo>
                    <a:pt x="0" y="553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504426" cy="5539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60"/>
                </a:lnSpc>
              </a:pPr>
              <a:r>
                <a:rPr lang="en-US" sz="1800" spc="6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2005012" cy="171450"/>
            <a:chOff x="0" y="0"/>
            <a:chExt cx="2673350" cy="228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0" y="2875274"/>
            <a:ext cx="18288000" cy="350370"/>
          </a:xfrm>
          <a:custGeom>
            <a:avLst/>
            <a:gdLst/>
            <a:ahLst/>
            <a:cxnLst/>
            <a:rect r="r" b="b" t="t" l="l"/>
            <a:pathLst>
              <a:path h="350370" w="18288000">
                <a:moveTo>
                  <a:pt x="18288000" y="0"/>
                </a:moveTo>
                <a:lnTo>
                  <a:pt x="0" y="0"/>
                </a:lnTo>
                <a:lnTo>
                  <a:pt x="0" y="350370"/>
                </a:lnTo>
                <a:lnTo>
                  <a:pt x="18288000" y="35037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-27283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04925" y="1037387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64153" y="499864"/>
            <a:ext cx="1900019" cy="1496187"/>
            <a:chOff x="0" y="0"/>
            <a:chExt cx="2533358" cy="19949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33358" cy="1994916"/>
            </a:xfrm>
            <a:custGeom>
              <a:avLst/>
              <a:gdLst/>
              <a:ahLst/>
              <a:cxnLst/>
              <a:rect r="r" b="b" t="t" l="l"/>
              <a:pathLst>
                <a:path h="1994916" w="2533358">
                  <a:moveTo>
                    <a:pt x="0" y="0"/>
                  </a:moveTo>
                  <a:lnTo>
                    <a:pt x="2533358" y="0"/>
                  </a:lnTo>
                  <a:lnTo>
                    <a:pt x="2533358" y="1994916"/>
                  </a:lnTo>
                  <a:lnTo>
                    <a:pt x="0" y="19949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61925"/>
              <a:ext cx="2533358" cy="215684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20"/>
                </a:lnSpc>
              </a:pPr>
              <a:r>
                <a:rPr lang="en-US" sz="81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441644" y="3378044"/>
            <a:ext cx="7665966" cy="6793225"/>
          </a:xfrm>
          <a:custGeom>
            <a:avLst/>
            <a:gdLst/>
            <a:ahLst/>
            <a:cxnLst/>
            <a:rect r="r" b="b" t="t" l="l"/>
            <a:pathLst>
              <a:path h="6793225" w="7665966">
                <a:moveTo>
                  <a:pt x="0" y="0"/>
                </a:moveTo>
                <a:lnTo>
                  <a:pt x="7665966" y="0"/>
                </a:lnTo>
                <a:lnTo>
                  <a:pt x="7665966" y="6793225"/>
                </a:lnTo>
                <a:lnTo>
                  <a:pt x="0" y="679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12836" y="2308509"/>
            <a:ext cx="151720" cy="170804"/>
            <a:chOff x="0" y="0"/>
            <a:chExt cx="202294" cy="2277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-4953"/>
              <a:ext cx="205613" cy="237744"/>
            </a:xfrm>
            <a:custGeom>
              <a:avLst/>
              <a:gdLst/>
              <a:ahLst/>
              <a:cxnLst/>
              <a:rect r="r" b="b" t="t" l="l"/>
              <a:pathLst>
                <a:path h="237744" w="205613">
                  <a:moveTo>
                    <a:pt x="192278" y="101473"/>
                  </a:moveTo>
                  <a:lnTo>
                    <a:pt x="29972" y="7620"/>
                  </a:lnTo>
                  <a:cubicBezTo>
                    <a:pt x="16637" y="0"/>
                    <a:pt x="0" y="9525"/>
                    <a:pt x="0" y="24892"/>
                  </a:cubicBezTo>
                  <a:lnTo>
                    <a:pt x="0" y="212725"/>
                  </a:lnTo>
                  <a:cubicBezTo>
                    <a:pt x="0" y="228092"/>
                    <a:pt x="16637" y="237744"/>
                    <a:pt x="29972" y="229997"/>
                  </a:cubicBezTo>
                  <a:lnTo>
                    <a:pt x="192278" y="136144"/>
                  </a:lnTo>
                  <a:cubicBezTo>
                    <a:pt x="205613" y="128397"/>
                    <a:pt x="205613" y="109220"/>
                    <a:pt x="192278" y="10160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91888" y="2021580"/>
            <a:ext cx="15486652" cy="744662"/>
            <a:chOff x="0" y="0"/>
            <a:chExt cx="20648870" cy="9928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648870" cy="992883"/>
            </a:xfrm>
            <a:custGeom>
              <a:avLst/>
              <a:gdLst/>
              <a:ahLst/>
              <a:cxnLst/>
              <a:rect r="r" b="b" t="t" l="l"/>
              <a:pathLst>
                <a:path h="992883" w="20648870">
                  <a:moveTo>
                    <a:pt x="0" y="0"/>
                  </a:moveTo>
                  <a:lnTo>
                    <a:pt x="20648870" y="0"/>
                  </a:lnTo>
                  <a:lnTo>
                    <a:pt x="20648870" y="992883"/>
                  </a:lnTo>
                  <a:lnTo>
                    <a:pt x="0" y="992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20648870" cy="9833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전체 Map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DAGn5CfxObQ</dc:identifier>
  <dcterms:modified xsi:type="dcterms:W3CDTF">2011-08-01T06:04:30Z</dcterms:modified>
  <cp:revision>1</cp:revision>
  <dc:title>도로 지킴이 최종 (1).pptx</dc:title>
</cp:coreProperties>
</file>